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945" r:id="rId1"/>
    <p:sldMasterId id="2147485008" r:id="rId2"/>
  </p:sldMasterIdLst>
  <p:notesMasterIdLst>
    <p:notesMasterId r:id="rId24"/>
  </p:notesMasterIdLst>
  <p:handoutMasterIdLst>
    <p:handoutMasterId r:id="rId25"/>
  </p:handoutMasterIdLst>
  <p:sldIdLst>
    <p:sldId id="492" r:id="rId3"/>
    <p:sldId id="589" r:id="rId4"/>
    <p:sldId id="590" r:id="rId5"/>
    <p:sldId id="680" r:id="rId6"/>
    <p:sldId id="678" r:id="rId7"/>
    <p:sldId id="679" r:id="rId8"/>
    <p:sldId id="658" r:id="rId9"/>
    <p:sldId id="532" r:id="rId10"/>
    <p:sldId id="666" r:id="rId11"/>
    <p:sldId id="665" r:id="rId12"/>
    <p:sldId id="667" r:id="rId13"/>
    <p:sldId id="661" r:id="rId14"/>
    <p:sldId id="668" r:id="rId15"/>
    <p:sldId id="669" r:id="rId16"/>
    <p:sldId id="670" r:id="rId17"/>
    <p:sldId id="671" r:id="rId18"/>
    <p:sldId id="672" r:id="rId19"/>
    <p:sldId id="675" r:id="rId20"/>
    <p:sldId id="674" r:id="rId21"/>
    <p:sldId id="676" r:id="rId22"/>
    <p:sldId id="682" r:id="rId23"/>
  </p:sldIdLst>
  <p:sldSz cx="9144000" cy="5143500" type="screen16x9"/>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71BCD"/>
    <a:srgbClr val="E9662B"/>
    <a:srgbClr val="1A77BC"/>
    <a:srgbClr val="00B0F0"/>
    <a:srgbClr val="FF7000"/>
    <a:srgbClr val="FFBF3F"/>
    <a:srgbClr val="CCEDB1"/>
    <a:srgbClr val="8D42C6"/>
    <a:srgbClr val="FFCC66"/>
    <a:srgbClr val="7A5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5" autoAdjust="0"/>
    <p:restoredTop sz="93677" autoAdjust="0"/>
  </p:normalViewPr>
  <p:slideViewPr>
    <p:cSldViewPr>
      <p:cViewPr varScale="1">
        <p:scale>
          <a:sx n="127" d="100"/>
          <a:sy n="127" d="100"/>
        </p:scale>
        <p:origin x="132" y="348"/>
      </p:cViewPr>
      <p:guideLst>
        <p:guide orient="horz" pos="1620"/>
        <p:guide pos="2880"/>
      </p:guideLst>
    </p:cSldViewPr>
  </p:slideViewPr>
  <p:outlineViewPr>
    <p:cViewPr>
      <p:scale>
        <a:sx n="33" d="100"/>
        <a:sy n="33" d="100"/>
      </p:scale>
      <p:origin x="0" y="12744"/>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79" y="58"/>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B8740-19E0-4F9D-858A-EA65087EDC77}"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endParaRPr lang="en-US"/>
        </a:p>
      </dgm:t>
    </dgm:pt>
    <dgm:pt modelId="{5B0E1C0D-155D-4E8E-B8E5-BE5FFDBE2CD6}">
      <dgm:prSet custT="1"/>
      <dgm:spPr>
        <a:noFill/>
        <a:ln>
          <a:solidFill>
            <a:schemeClr val="accent1"/>
          </a:solidFill>
        </a:ln>
      </dgm:spPr>
      <dgm:t>
        <a:bodyPr/>
        <a:lstStyle/>
        <a:p>
          <a:r>
            <a:rPr lang="en-US" sz="900" b="1" dirty="0">
              <a:solidFill>
                <a:schemeClr val="tx1"/>
              </a:solidFill>
            </a:rPr>
            <a:t>petabytes</a:t>
          </a:r>
        </a:p>
      </dgm:t>
    </dgm:pt>
    <dgm:pt modelId="{E238BAD1-5CC2-4A00-A499-96E47F13C17C}" type="parTrans" cxnId="{F98FEDB4-A3E5-4309-A56E-25EC5A8EDEFD}">
      <dgm:prSet/>
      <dgm:spPr/>
      <dgm:t>
        <a:bodyPr/>
        <a:lstStyle/>
        <a:p>
          <a:endParaRPr lang="en-US"/>
        </a:p>
      </dgm:t>
    </dgm:pt>
    <dgm:pt modelId="{D3088D18-D341-4960-B3D2-7FE07766E2E7}" type="sibTrans" cxnId="{F98FEDB4-A3E5-4309-A56E-25EC5A8EDEFD}">
      <dgm:prSet/>
      <dgm:spPr>
        <a:noFill/>
        <a:ln>
          <a:solidFill>
            <a:schemeClr val="accent1"/>
          </a:solidFill>
        </a:ln>
      </dgm:spPr>
      <dgm:t>
        <a:bodyPr/>
        <a:lstStyle/>
        <a:p>
          <a:endParaRPr lang="en-US"/>
        </a:p>
      </dgm:t>
    </dgm:pt>
    <dgm:pt modelId="{0F9DD6A8-06AB-43E7-91FF-ED8B3F623FE4}">
      <dgm:prSet custT="1"/>
      <dgm:spPr>
        <a:noFill/>
        <a:ln>
          <a:solidFill>
            <a:schemeClr val="accent1"/>
          </a:solidFill>
        </a:ln>
      </dgm:spPr>
      <dgm:t>
        <a:bodyPr/>
        <a:lstStyle/>
        <a:p>
          <a:r>
            <a:rPr lang="en-US" sz="900" b="1" dirty="0">
              <a:solidFill>
                <a:schemeClr val="tx1"/>
              </a:solidFill>
            </a:rPr>
            <a:t>Marquis Project Parking</a:t>
          </a:r>
        </a:p>
      </dgm:t>
    </dgm:pt>
    <dgm:pt modelId="{767D5FAE-D16E-45CC-BDA0-C46C43307A21}" type="parTrans" cxnId="{572C5959-A69A-4F23-865F-BA9B112D2871}">
      <dgm:prSet/>
      <dgm:spPr/>
      <dgm:t>
        <a:bodyPr/>
        <a:lstStyle/>
        <a:p>
          <a:endParaRPr lang="en-US"/>
        </a:p>
      </dgm:t>
    </dgm:pt>
    <dgm:pt modelId="{807E934A-3F7E-40FF-9866-AB435C5F0E64}" type="sibTrans" cxnId="{572C5959-A69A-4F23-865F-BA9B112D2871}">
      <dgm:prSet/>
      <dgm:spPr>
        <a:noFill/>
        <a:ln>
          <a:solidFill>
            <a:schemeClr val="accent1"/>
          </a:solidFill>
        </a:ln>
      </dgm:spPr>
      <dgm:t>
        <a:bodyPr/>
        <a:lstStyle/>
        <a:p>
          <a:endParaRPr lang="en-US"/>
        </a:p>
      </dgm:t>
    </dgm:pt>
    <dgm:pt modelId="{9C7DF8E2-DD9D-4788-9A43-DFEB837636E7}">
      <dgm:prSet custT="1"/>
      <dgm:spPr>
        <a:noFill/>
        <a:ln>
          <a:solidFill>
            <a:schemeClr val="accent1"/>
          </a:solidFill>
        </a:ln>
      </dgm:spPr>
      <dgm:t>
        <a:bodyPr/>
        <a:lstStyle/>
        <a:p>
          <a:r>
            <a:rPr lang="en-US" sz="900" b="1" dirty="0">
              <a:solidFill>
                <a:schemeClr val="tx1"/>
              </a:solidFill>
            </a:rPr>
            <a:t> </a:t>
          </a:r>
          <a:r>
            <a:rPr lang="en-US" sz="870" b="1" dirty="0" err="1">
              <a:solidFill>
                <a:schemeClr val="tx1"/>
              </a:solidFill>
            </a:rPr>
            <a:t>FastTracker</a:t>
          </a:r>
          <a:endParaRPr lang="en-US" sz="870" b="1" dirty="0">
            <a:solidFill>
              <a:schemeClr val="tx1"/>
            </a:solidFill>
          </a:endParaRPr>
        </a:p>
        <a:p>
          <a:endParaRPr lang="en-US" sz="870" b="1" dirty="0">
            <a:solidFill>
              <a:schemeClr val="tx1"/>
            </a:solidFill>
          </a:endParaRPr>
        </a:p>
        <a:p>
          <a:endParaRPr lang="en-US" sz="900" b="1" dirty="0">
            <a:solidFill>
              <a:schemeClr val="tx1"/>
            </a:solidFill>
          </a:endParaRPr>
        </a:p>
      </dgm:t>
    </dgm:pt>
    <dgm:pt modelId="{C2B90381-F90A-4414-9A2C-41A60E588742}" type="sibTrans" cxnId="{2F1BBA07-E5A0-427B-B9A8-EB4DAF7354B2}">
      <dgm:prSet/>
      <dgm:spPr>
        <a:noFill/>
        <a:ln>
          <a:solidFill>
            <a:schemeClr val="accent1"/>
          </a:solidFill>
        </a:ln>
      </dgm:spPr>
      <dgm:t>
        <a:bodyPr/>
        <a:lstStyle/>
        <a:p>
          <a:endParaRPr lang="en-US"/>
        </a:p>
      </dgm:t>
    </dgm:pt>
    <dgm:pt modelId="{9BA7127B-F55E-4CCF-876C-3219716E79A7}" type="parTrans" cxnId="{2F1BBA07-E5A0-427B-B9A8-EB4DAF7354B2}">
      <dgm:prSet/>
      <dgm:spPr/>
      <dgm:t>
        <a:bodyPr/>
        <a:lstStyle/>
        <a:p>
          <a:endParaRPr lang="en-US"/>
        </a:p>
      </dgm:t>
    </dgm:pt>
    <dgm:pt modelId="{DA94EB3C-F002-45AE-9CAB-A42F78C6F11E}">
      <dgm:prSet custT="1"/>
      <dgm:spPr>
        <a:solidFill>
          <a:schemeClr val="bg1"/>
        </a:solidFill>
        <a:ln>
          <a:solidFill>
            <a:schemeClr val="accent1"/>
          </a:solidFill>
        </a:ln>
      </dgm:spPr>
      <dgm:t>
        <a:bodyPr/>
        <a:lstStyle/>
        <a:p>
          <a:r>
            <a:rPr lang="en-US" sz="900" b="1" dirty="0">
              <a:solidFill>
                <a:schemeClr val="tx1"/>
              </a:solidFill>
            </a:rPr>
            <a:t>MAM</a:t>
          </a:r>
          <a:r>
            <a:rPr lang="en-US" sz="800" b="1" dirty="0">
              <a:solidFill>
                <a:schemeClr val="tx1"/>
              </a:solidFill>
            </a:rPr>
            <a:t>       </a:t>
          </a:r>
          <a:endParaRPr lang="en-US" sz="900" b="1" dirty="0">
            <a:solidFill>
              <a:schemeClr val="tx1"/>
            </a:solidFill>
          </a:endParaRPr>
        </a:p>
      </dgm:t>
    </dgm:pt>
    <dgm:pt modelId="{D6B22D99-15A3-4FD6-B500-2FCBF3C8C94A}" type="parTrans" cxnId="{42DFE2E1-87EA-4DE8-B6E2-0D237A2EBE85}">
      <dgm:prSet/>
      <dgm:spPr/>
      <dgm:t>
        <a:bodyPr/>
        <a:lstStyle/>
        <a:p>
          <a:endParaRPr lang="en-US"/>
        </a:p>
      </dgm:t>
    </dgm:pt>
    <dgm:pt modelId="{42003BB4-2B26-4FB0-82B2-C894696534B3}" type="sibTrans" cxnId="{42DFE2E1-87EA-4DE8-B6E2-0D237A2EBE85}">
      <dgm:prSet/>
      <dgm:spPr>
        <a:solidFill>
          <a:schemeClr val="bg1"/>
        </a:solidFill>
        <a:ln>
          <a:solidFill>
            <a:schemeClr val="accent1"/>
          </a:solidFill>
        </a:ln>
      </dgm:spPr>
      <dgm:t>
        <a:bodyPr/>
        <a:lstStyle/>
        <a:p>
          <a:endParaRPr lang="en-US"/>
        </a:p>
      </dgm:t>
    </dgm:pt>
    <dgm:pt modelId="{75443FFA-6A02-4FF5-821B-7423820E62C0}">
      <dgm:prSet custT="1"/>
      <dgm:spPr>
        <a:solidFill>
          <a:schemeClr val="bg1"/>
        </a:solidFill>
        <a:ln>
          <a:solidFill>
            <a:schemeClr val="accent1"/>
          </a:solidFill>
        </a:ln>
      </dgm:spPr>
      <dgm:t>
        <a:bodyPr/>
        <a:lstStyle/>
        <a:p>
          <a:r>
            <a:rPr lang="en-US" sz="800" b="1" dirty="0">
              <a:solidFill>
                <a:schemeClr val="tx1"/>
              </a:solidFill>
            </a:rPr>
            <a:t>                                  N</a:t>
          </a:r>
        </a:p>
        <a:p>
          <a:r>
            <a:rPr lang="en-US" sz="800" b="1" dirty="0">
              <a:solidFill>
                <a:schemeClr val="tx1"/>
              </a:solidFill>
            </a:rPr>
            <a:t>Navigator X</a:t>
          </a:r>
        </a:p>
      </dgm:t>
    </dgm:pt>
    <dgm:pt modelId="{48013438-4028-49E3-A111-383612F57C74}" type="parTrans" cxnId="{DED20287-1906-4740-B9DF-FDFAB63F67E1}">
      <dgm:prSet/>
      <dgm:spPr/>
      <dgm:t>
        <a:bodyPr/>
        <a:lstStyle/>
        <a:p>
          <a:endParaRPr lang="en-US"/>
        </a:p>
      </dgm:t>
    </dgm:pt>
    <dgm:pt modelId="{29E5342D-DE68-4516-A9ED-2773D94E434B}" type="sibTrans" cxnId="{DED20287-1906-4740-B9DF-FDFAB63F67E1}">
      <dgm:prSet/>
      <dgm:spPr>
        <a:solidFill>
          <a:schemeClr val="bg1">
            <a:lumMod val="95000"/>
          </a:schemeClr>
        </a:solidFill>
        <a:ln>
          <a:solidFill>
            <a:schemeClr val="accent1"/>
          </a:solidFill>
        </a:ln>
      </dgm:spPr>
      <dgm:t>
        <a:bodyPr/>
        <a:lstStyle/>
        <a:p>
          <a:endParaRPr lang="en-US"/>
        </a:p>
      </dgm:t>
    </dgm:pt>
    <dgm:pt modelId="{4EBF91ED-19D5-4B6C-80B3-CB431858F5E9}" type="pres">
      <dgm:prSet presAssocID="{260B8740-19E0-4F9D-858A-EA65087EDC77}" presName="Name0" presStyleCnt="0">
        <dgm:presLayoutVars>
          <dgm:chMax/>
          <dgm:chPref/>
          <dgm:dir/>
          <dgm:animLvl val="lvl"/>
        </dgm:presLayoutVars>
      </dgm:prSet>
      <dgm:spPr/>
    </dgm:pt>
    <dgm:pt modelId="{47D5F54D-44C0-4D83-BCC0-DCD286DBB1AF}" type="pres">
      <dgm:prSet presAssocID="{0F9DD6A8-06AB-43E7-91FF-ED8B3F623FE4}" presName="composite" presStyleCnt="0"/>
      <dgm:spPr/>
    </dgm:pt>
    <dgm:pt modelId="{B52873C7-10E6-4D23-9EA9-02F58CE8E885}" type="pres">
      <dgm:prSet presAssocID="{0F9DD6A8-06AB-43E7-91FF-ED8B3F623FE4}" presName="Parent1" presStyleLbl="node1" presStyleIdx="0" presStyleCnt="10">
        <dgm:presLayoutVars>
          <dgm:chMax val="1"/>
          <dgm:chPref val="1"/>
          <dgm:bulletEnabled val="1"/>
        </dgm:presLayoutVars>
      </dgm:prSet>
      <dgm:spPr/>
    </dgm:pt>
    <dgm:pt modelId="{D5DE713D-7479-41AC-9914-779741A9F271}" type="pres">
      <dgm:prSet presAssocID="{0F9DD6A8-06AB-43E7-91FF-ED8B3F623FE4}" presName="Childtext1" presStyleLbl="revTx" presStyleIdx="0" presStyleCnt="5">
        <dgm:presLayoutVars>
          <dgm:chMax val="0"/>
          <dgm:chPref val="0"/>
          <dgm:bulletEnabled val="1"/>
        </dgm:presLayoutVars>
      </dgm:prSet>
      <dgm:spPr/>
    </dgm:pt>
    <dgm:pt modelId="{5F861747-9B39-43B1-AB28-3E4396CCDC85}" type="pres">
      <dgm:prSet presAssocID="{0F9DD6A8-06AB-43E7-91FF-ED8B3F623FE4}" presName="BalanceSpacing" presStyleCnt="0"/>
      <dgm:spPr/>
    </dgm:pt>
    <dgm:pt modelId="{B9B2B552-BAE4-4DA3-B3BE-6D4D85CBA47C}" type="pres">
      <dgm:prSet presAssocID="{0F9DD6A8-06AB-43E7-91FF-ED8B3F623FE4}" presName="BalanceSpacing1" presStyleCnt="0"/>
      <dgm:spPr/>
    </dgm:pt>
    <dgm:pt modelId="{3203EA97-B925-47FB-99FB-DF89EBE49E9C}" type="pres">
      <dgm:prSet presAssocID="{807E934A-3F7E-40FF-9866-AB435C5F0E64}" presName="Accent1Text" presStyleLbl="node1" presStyleIdx="1" presStyleCnt="10"/>
      <dgm:spPr/>
    </dgm:pt>
    <dgm:pt modelId="{4192675A-ABC1-447D-9B68-2D9E3FC16EDD}" type="pres">
      <dgm:prSet presAssocID="{807E934A-3F7E-40FF-9866-AB435C5F0E64}" presName="spaceBetweenRectangles" presStyleCnt="0"/>
      <dgm:spPr/>
    </dgm:pt>
    <dgm:pt modelId="{F5B24B54-D726-41F3-A124-DF84982E1682}" type="pres">
      <dgm:prSet presAssocID="{9C7DF8E2-DD9D-4788-9A43-DFEB837636E7}" presName="composite" presStyleCnt="0"/>
      <dgm:spPr/>
    </dgm:pt>
    <dgm:pt modelId="{F43D4E1A-9558-40A2-83D1-328AC91B9F77}" type="pres">
      <dgm:prSet presAssocID="{9C7DF8E2-DD9D-4788-9A43-DFEB837636E7}" presName="Parent1" presStyleLbl="node1" presStyleIdx="2" presStyleCnt="10">
        <dgm:presLayoutVars>
          <dgm:chMax val="1"/>
          <dgm:chPref val="1"/>
          <dgm:bulletEnabled val="1"/>
        </dgm:presLayoutVars>
      </dgm:prSet>
      <dgm:spPr/>
    </dgm:pt>
    <dgm:pt modelId="{B592C1E1-40D7-4B64-94C9-5D7929F7F820}" type="pres">
      <dgm:prSet presAssocID="{9C7DF8E2-DD9D-4788-9A43-DFEB837636E7}" presName="Childtext1" presStyleLbl="revTx" presStyleIdx="1" presStyleCnt="5">
        <dgm:presLayoutVars>
          <dgm:chMax val="0"/>
          <dgm:chPref val="0"/>
          <dgm:bulletEnabled val="1"/>
        </dgm:presLayoutVars>
      </dgm:prSet>
      <dgm:spPr/>
    </dgm:pt>
    <dgm:pt modelId="{3E3AD39D-F3B3-4AE2-9DD8-DD54632FAAED}" type="pres">
      <dgm:prSet presAssocID="{9C7DF8E2-DD9D-4788-9A43-DFEB837636E7}" presName="BalanceSpacing" presStyleCnt="0"/>
      <dgm:spPr/>
    </dgm:pt>
    <dgm:pt modelId="{3B74DDE9-CFD1-4C9D-86F0-5C12136FC52E}" type="pres">
      <dgm:prSet presAssocID="{9C7DF8E2-DD9D-4788-9A43-DFEB837636E7}" presName="BalanceSpacing1" presStyleCnt="0"/>
      <dgm:spPr/>
    </dgm:pt>
    <dgm:pt modelId="{87D6701F-28D0-45FA-A966-A338F8EC184E}" type="pres">
      <dgm:prSet presAssocID="{C2B90381-F90A-4414-9A2C-41A60E588742}" presName="Accent1Text" presStyleLbl="node1" presStyleIdx="3" presStyleCnt="10"/>
      <dgm:spPr/>
    </dgm:pt>
    <dgm:pt modelId="{B3B86AE6-AE7E-43A6-9B6F-11A4B139B61B}" type="pres">
      <dgm:prSet presAssocID="{C2B90381-F90A-4414-9A2C-41A60E588742}" presName="spaceBetweenRectangles" presStyleCnt="0"/>
      <dgm:spPr/>
    </dgm:pt>
    <dgm:pt modelId="{E5476EA1-BEC4-46CF-9A47-5B68384762CD}" type="pres">
      <dgm:prSet presAssocID="{DA94EB3C-F002-45AE-9CAB-A42F78C6F11E}" presName="composite" presStyleCnt="0"/>
      <dgm:spPr/>
    </dgm:pt>
    <dgm:pt modelId="{98636A28-F77B-4B79-9936-38BD7DCF5617}" type="pres">
      <dgm:prSet presAssocID="{DA94EB3C-F002-45AE-9CAB-A42F78C6F11E}" presName="Parent1" presStyleLbl="node1" presStyleIdx="4" presStyleCnt="10">
        <dgm:presLayoutVars>
          <dgm:chMax val="1"/>
          <dgm:chPref val="1"/>
          <dgm:bulletEnabled val="1"/>
        </dgm:presLayoutVars>
      </dgm:prSet>
      <dgm:spPr/>
    </dgm:pt>
    <dgm:pt modelId="{64830DA2-B8BE-4ACA-8C36-7635635DA5B2}" type="pres">
      <dgm:prSet presAssocID="{DA94EB3C-F002-45AE-9CAB-A42F78C6F11E}" presName="Childtext1" presStyleLbl="revTx" presStyleIdx="2" presStyleCnt="5">
        <dgm:presLayoutVars>
          <dgm:chMax val="0"/>
          <dgm:chPref val="0"/>
          <dgm:bulletEnabled val="1"/>
        </dgm:presLayoutVars>
      </dgm:prSet>
      <dgm:spPr/>
    </dgm:pt>
    <dgm:pt modelId="{6D221E2F-1FDE-4A9A-ADE5-BAF37AA1CB91}" type="pres">
      <dgm:prSet presAssocID="{DA94EB3C-F002-45AE-9CAB-A42F78C6F11E}" presName="BalanceSpacing" presStyleCnt="0"/>
      <dgm:spPr/>
    </dgm:pt>
    <dgm:pt modelId="{B74B1CD0-B0F8-4014-92A2-D2B19F6DB3B8}" type="pres">
      <dgm:prSet presAssocID="{DA94EB3C-F002-45AE-9CAB-A42F78C6F11E}" presName="BalanceSpacing1" presStyleCnt="0"/>
      <dgm:spPr/>
    </dgm:pt>
    <dgm:pt modelId="{A0FB9954-7EDE-4375-9140-6E384494F203}" type="pres">
      <dgm:prSet presAssocID="{42003BB4-2B26-4FB0-82B2-C894696534B3}" presName="Accent1Text" presStyleLbl="node1" presStyleIdx="5" presStyleCnt="10"/>
      <dgm:spPr/>
    </dgm:pt>
    <dgm:pt modelId="{CB5F4D24-6D96-43C6-AB6E-490923D580B6}" type="pres">
      <dgm:prSet presAssocID="{42003BB4-2B26-4FB0-82B2-C894696534B3}" presName="spaceBetweenRectangles" presStyleCnt="0"/>
      <dgm:spPr/>
    </dgm:pt>
    <dgm:pt modelId="{343D9339-B891-4060-AD03-4D08FF7A2F24}" type="pres">
      <dgm:prSet presAssocID="{75443FFA-6A02-4FF5-821B-7423820E62C0}" presName="composite" presStyleCnt="0"/>
      <dgm:spPr/>
    </dgm:pt>
    <dgm:pt modelId="{F91E2466-1E66-4FF8-97AD-CC375A52A9A7}" type="pres">
      <dgm:prSet presAssocID="{75443FFA-6A02-4FF5-821B-7423820E62C0}" presName="Parent1" presStyleLbl="node1" presStyleIdx="6" presStyleCnt="10">
        <dgm:presLayoutVars>
          <dgm:chMax val="1"/>
          <dgm:chPref val="1"/>
          <dgm:bulletEnabled val="1"/>
        </dgm:presLayoutVars>
      </dgm:prSet>
      <dgm:spPr/>
    </dgm:pt>
    <dgm:pt modelId="{1D6F4630-BE61-492B-BAD7-340390CD65CE}" type="pres">
      <dgm:prSet presAssocID="{75443FFA-6A02-4FF5-821B-7423820E62C0}" presName="Childtext1" presStyleLbl="revTx" presStyleIdx="3" presStyleCnt="5">
        <dgm:presLayoutVars>
          <dgm:chMax val="0"/>
          <dgm:chPref val="0"/>
          <dgm:bulletEnabled val="1"/>
        </dgm:presLayoutVars>
      </dgm:prSet>
      <dgm:spPr/>
    </dgm:pt>
    <dgm:pt modelId="{28CACB18-5B0D-436A-BC68-E2946C09901A}" type="pres">
      <dgm:prSet presAssocID="{75443FFA-6A02-4FF5-821B-7423820E62C0}" presName="BalanceSpacing" presStyleCnt="0"/>
      <dgm:spPr/>
    </dgm:pt>
    <dgm:pt modelId="{0CF2EFB9-5DB2-4C7B-B215-43CA541CC876}" type="pres">
      <dgm:prSet presAssocID="{75443FFA-6A02-4FF5-821B-7423820E62C0}" presName="BalanceSpacing1" presStyleCnt="0"/>
      <dgm:spPr/>
    </dgm:pt>
    <dgm:pt modelId="{555F627D-3A6C-431A-AF43-4D13C2D0D133}" type="pres">
      <dgm:prSet presAssocID="{29E5342D-DE68-4516-A9ED-2773D94E434B}" presName="Accent1Text" presStyleLbl="node1" presStyleIdx="7" presStyleCnt="10"/>
      <dgm:spPr/>
    </dgm:pt>
    <dgm:pt modelId="{CECD0299-2BA2-445D-9FD4-918193F375F1}" type="pres">
      <dgm:prSet presAssocID="{29E5342D-DE68-4516-A9ED-2773D94E434B}" presName="spaceBetweenRectangles" presStyleCnt="0"/>
      <dgm:spPr/>
    </dgm:pt>
    <dgm:pt modelId="{93F2B317-187D-44EC-A7CC-E887650436C6}" type="pres">
      <dgm:prSet presAssocID="{5B0E1C0D-155D-4E8E-B8E5-BE5FFDBE2CD6}" presName="composite" presStyleCnt="0"/>
      <dgm:spPr/>
    </dgm:pt>
    <dgm:pt modelId="{15E32CFD-1069-4E1E-87DF-B96E70C5E395}" type="pres">
      <dgm:prSet presAssocID="{5B0E1C0D-155D-4E8E-B8E5-BE5FFDBE2CD6}" presName="Parent1" presStyleLbl="node1" presStyleIdx="8" presStyleCnt="10">
        <dgm:presLayoutVars>
          <dgm:chMax val="1"/>
          <dgm:chPref val="1"/>
          <dgm:bulletEnabled val="1"/>
        </dgm:presLayoutVars>
      </dgm:prSet>
      <dgm:spPr/>
    </dgm:pt>
    <dgm:pt modelId="{5BAC5D48-A022-459D-A8EC-4740A6C27E3D}" type="pres">
      <dgm:prSet presAssocID="{5B0E1C0D-155D-4E8E-B8E5-BE5FFDBE2CD6}" presName="Childtext1" presStyleLbl="revTx" presStyleIdx="4" presStyleCnt="5">
        <dgm:presLayoutVars>
          <dgm:chMax val="0"/>
          <dgm:chPref val="0"/>
          <dgm:bulletEnabled val="1"/>
        </dgm:presLayoutVars>
      </dgm:prSet>
      <dgm:spPr/>
    </dgm:pt>
    <dgm:pt modelId="{23246917-1D70-42BE-8959-BD0871655EC8}" type="pres">
      <dgm:prSet presAssocID="{5B0E1C0D-155D-4E8E-B8E5-BE5FFDBE2CD6}" presName="BalanceSpacing" presStyleCnt="0"/>
      <dgm:spPr/>
    </dgm:pt>
    <dgm:pt modelId="{C7FBE194-B301-4F59-BC83-C9244F814530}" type="pres">
      <dgm:prSet presAssocID="{5B0E1C0D-155D-4E8E-B8E5-BE5FFDBE2CD6}" presName="BalanceSpacing1" presStyleCnt="0"/>
      <dgm:spPr/>
    </dgm:pt>
    <dgm:pt modelId="{C13AF179-E648-4758-91F1-DC1F10283F18}" type="pres">
      <dgm:prSet presAssocID="{D3088D18-D341-4960-B3D2-7FE07766E2E7}" presName="Accent1Text" presStyleLbl="node1" presStyleIdx="9" presStyleCnt="10"/>
      <dgm:spPr/>
    </dgm:pt>
  </dgm:ptLst>
  <dgm:cxnLst>
    <dgm:cxn modelId="{2F1BBA07-E5A0-427B-B9A8-EB4DAF7354B2}" srcId="{260B8740-19E0-4F9D-858A-EA65087EDC77}" destId="{9C7DF8E2-DD9D-4788-9A43-DFEB837636E7}" srcOrd="1" destOrd="0" parTransId="{9BA7127B-F55E-4CCF-876C-3219716E79A7}" sibTransId="{C2B90381-F90A-4414-9A2C-41A60E588742}"/>
    <dgm:cxn modelId="{DE90B43E-0278-4DD1-A01A-5B7E8502658B}" type="presOf" srcId="{75443FFA-6A02-4FF5-821B-7423820E62C0}" destId="{F91E2466-1E66-4FF8-97AD-CC375A52A9A7}" srcOrd="0" destOrd="0" presId="urn:microsoft.com/office/officeart/2008/layout/AlternatingHexagons"/>
    <dgm:cxn modelId="{BFF67A3F-6DDB-4AB6-9B8D-57E6DECFE43A}" type="presOf" srcId="{260B8740-19E0-4F9D-858A-EA65087EDC77}" destId="{4EBF91ED-19D5-4B6C-80B3-CB431858F5E9}" srcOrd="0" destOrd="0" presId="urn:microsoft.com/office/officeart/2008/layout/AlternatingHexagons"/>
    <dgm:cxn modelId="{4EE74F4B-1C79-4789-8D7F-46E1F51D51BF}" type="presOf" srcId="{C2B90381-F90A-4414-9A2C-41A60E588742}" destId="{87D6701F-28D0-45FA-A966-A338F8EC184E}" srcOrd="0" destOrd="0" presId="urn:microsoft.com/office/officeart/2008/layout/AlternatingHexagons"/>
    <dgm:cxn modelId="{A948584B-07FF-4804-914D-A1FCB7797F88}" type="presOf" srcId="{807E934A-3F7E-40FF-9866-AB435C5F0E64}" destId="{3203EA97-B925-47FB-99FB-DF89EBE49E9C}" srcOrd="0" destOrd="0" presId="urn:microsoft.com/office/officeart/2008/layout/AlternatingHexagons"/>
    <dgm:cxn modelId="{2EE61278-0A46-402A-8C0E-28A0D38B4DD1}" type="presOf" srcId="{D3088D18-D341-4960-B3D2-7FE07766E2E7}" destId="{C13AF179-E648-4758-91F1-DC1F10283F18}" srcOrd="0" destOrd="0" presId="urn:microsoft.com/office/officeart/2008/layout/AlternatingHexagons"/>
    <dgm:cxn modelId="{572C5959-A69A-4F23-865F-BA9B112D2871}" srcId="{260B8740-19E0-4F9D-858A-EA65087EDC77}" destId="{0F9DD6A8-06AB-43E7-91FF-ED8B3F623FE4}" srcOrd="0" destOrd="0" parTransId="{767D5FAE-D16E-45CC-BDA0-C46C43307A21}" sibTransId="{807E934A-3F7E-40FF-9866-AB435C5F0E64}"/>
    <dgm:cxn modelId="{DED20287-1906-4740-B9DF-FDFAB63F67E1}" srcId="{260B8740-19E0-4F9D-858A-EA65087EDC77}" destId="{75443FFA-6A02-4FF5-821B-7423820E62C0}" srcOrd="3" destOrd="0" parTransId="{48013438-4028-49E3-A111-383612F57C74}" sibTransId="{29E5342D-DE68-4516-A9ED-2773D94E434B}"/>
    <dgm:cxn modelId="{E9B1ECA5-781F-4A41-AF83-E9EC55715C76}" type="presOf" srcId="{5B0E1C0D-155D-4E8E-B8E5-BE5FFDBE2CD6}" destId="{15E32CFD-1069-4E1E-87DF-B96E70C5E395}" srcOrd="0" destOrd="0" presId="urn:microsoft.com/office/officeart/2008/layout/AlternatingHexagons"/>
    <dgm:cxn modelId="{F98FEDB4-A3E5-4309-A56E-25EC5A8EDEFD}" srcId="{260B8740-19E0-4F9D-858A-EA65087EDC77}" destId="{5B0E1C0D-155D-4E8E-B8E5-BE5FFDBE2CD6}" srcOrd="4" destOrd="0" parTransId="{E238BAD1-5CC2-4A00-A499-96E47F13C17C}" sibTransId="{D3088D18-D341-4960-B3D2-7FE07766E2E7}"/>
    <dgm:cxn modelId="{9CA4E5D2-5DA6-421A-84A9-6ECFD548F86F}" type="presOf" srcId="{0F9DD6A8-06AB-43E7-91FF-ED8B3F623FE4}" destId="{B52873C7-10E6-4D23-9EA9-02F58CE8E885}" srcOrd="0" destOrd="0" presId="urn:microsoft.com/office/officeart/2008/layout/AlternatingHexagons"/>
    <dgm:cxn modelId="{42DFE2E1-87EA-4DE8-B6E2-0D237A2EBE85}" srcId="{260B8740-19E0-4F9D-858A-EA65087EDC77}" destId="{DA94EB3C-F002-45AE-9CAB-A42F78C6F11E}" srcOrd="2" destOrd="0" parTransId="{D6B22D99-15A3-4FD6-B500-2FCBF3C8C94A}" sibTransId="{42003BB4-2B26-4FB0-82B2-C894696534B3}"/>
    <dgm:cxn modelId="{252007EB-D56B-4DCA-871F-A37B2E2A456E}" type="presOf" srcId="{9C7DF8E2-DD9D-4788-9A43-DFEB837636E7}" destId="{F43D4E1A-9558-40A2-83D1-328AC91B9F77}" srcOrd="0" destOrd="0" presId="urn:microsoft.com/office/officeart/2008/layout/AlternatingHexagons"/>
    <dgm:cxn modelId="{6A8ACBED-2FA8-4F85-ACD4-96FB4860299F}" type="presOf" srcId="{42003BB4-2B26-4FB0-82B2-C894696534B3}" destId="{A0FB9954-7EDE-4375-9140-6E384494F203}" srcOrd="0" destOrd="0" presId="urn:microsoft.com/office/officeart/2008/layout/AlternatingHexagons"/>
    <dgm:cxn modelId="{97F09AF6-9A7F-421F-B6F3-1943527C12A8}" type="presOf" srcId="{DA94EB3C-F002-45AE-9CAB-A42F78C6F11E}" destId="{98636A28-F77B-4B79-9936-38BD7DCF5617}" srcOrd="0" destOrd="0" presId="urn:microsoft.com/office/officeart/2008/layout/AlternatingHexagons"/>
    <dgm:cxn modelId="{E384F1FE-6C64-48EA-B533-C82A126A6D95}" type="presOf" srcId="{29E5342D-DE68-4516-A9ED-2773D94E434B}" destId="{555F627D-3A6C-431A-AF43-4D13C2D0D133}" srcOrd="0" destOrd="0" presId="urn:microsoft.com/office/officeart/2008/layout/AlternatingHexagons"/>
    <dgm:cxn modelId="{A8799946-900B-40A5-B527-EDFB22739732}" type="presParOf" srcId="{4EBF91ED-19D5-4B6C-80B3-CB431858F5E9}" destId="{47D5F54D-44C0-4D83-BCC0-DCD286DBB1AF}" srcOrd="0" destOrd="0" presId="urn:microsoft.com/office/officeart/2008/layout/AlternatingHexagons"/>
    <dgm:cxn modelId="{CEC73722-4D4C-47E3-9D59-89E47BE8B86A}" type="presParOf" srcId="{47D5F54D-44C0-4D83-BCC0-DCD286DBB1AF}" destId="{B52873C7-10E6-4D23-9EA9-02F58CE8E885}" srcOrd="0" destOrd="0" presId="urn:microsoft.com/office/officeart/2008/layout/AlternatingHexagons"/>
    <dgm:cxn modelId="{5B844C26-ECE7-482F-A016-7BB8108E20B1}" type="presParOf" srcId="{47D5F54D-44C0-4D83-BCC0-DCD286DBB1AF}" destId="{D5DE713D-7479-41AC-9914-779741A9F271}" srcOrd="1" destOrd="0" presId="urn:microsoft.com/office/officeart/2008/layout/AlternatingHexagons"/>
    <dgm:cxn modelId="{8F543823-4E96-4693-9A92-327134C4F17E}" type="presParOf" srcId="{47D5F54D-44C0-4D83-BCC0-DCD286DBB1AF}" destId="{5F861747-9B39-43B1-AB28-3E4396CCDC85}" srcOrd="2" destOrd="0" presId="urn:microsoft.com/office/officeart/2008/layout/AlternatingHexagons"/>
    <dgm:cxn modelId="{7B62070A-5126-4431-859F-752B37625AE0}" type="presParOf" srcId="{47D5F54D-44C0-4D83-BCC0-DCD286DBB1AF}" destId="{B9B2B552-BAE4-4DA3-B3BE-6D4D85CBA47C}" srcOrd="3" destOrd="0" presId="urn:microsoft.com/office/officeart/2008/layout/AlternatingHexagons"/>
    <dgm:cxn modelId="{3921B676-C1F2-45F0-ABB3-C20F017CD254}" type="presParOf" srcId="{47D5F54D-44C0-4D83-BCC0-DCD286DBB1AF}" destId="{3203EA97-B925-47FB-99FB-DF89EBE49E9C}" srcOrd="4" destOrd="0" presId="urn:microsoft.com/office/officeart/2008/layout/AlternatingHexagons"/>
    <dgm:cxn modelId="{AD933311-F9A8-4934-B719-19CF89B5AC44}" type="presParOf" srcId="{4EBF91ED-19D5-4B6C-80B3-CB431858F5E9}" destId="{4192675A-ABC1-447D-9B68-2D9E3FC16EDD}" srcOrd="1" destOrd="0" presId="urn:microsoft.com/office/officeart/2008/layout/AlternatingHexagons"/>
    <dgm:cxn modelId="{883BFB6A-2134-4986-B2C9-2A11AC97E377}" type="presParOf" srcId="{4EBF91ED-19D5-4B6C-80B3-CB431858F5E9}" destId="{F5B24B54-D726-41F3-A124-DF84982E1682}" srcOrd="2" destOrd="0" presId="urn:microsoft.com/office/officeart/2008/layout/AlternatingHexagons"/>
    <dgm:cxn modelId="{58EC90AD-B06F-4298-BE7D-F404BBB5C5AB}" type="presParOf" srcId="{F5B24B54-D726-41F3-A124-DF84982E1682}" destId="{F43D4E1A-9558-40A2-83D1-328AC91B9F77}" srcOrd="0" destOrd="0" presId="urn:microsoft.com/office/officeart/2008/layout/AlternatingHexagons"/>
    <dgm:cxn modelId="{40A35C68-A44E-49C5-A166-E971E8B7ACEC}" type="presParOf" srcId="{F5B24B54-D726-41F3-A124-DF84982E1682}" destId="{B592C1E1-40D7-4B64-94C9-5D7929F7F820}" srcOrd="1" destOrd="0" presId="urn:microsoft.com/office/officeart/2008/layout/AlternatingHexagons"/>
    <dgm:cxn modelId="{603DC12E-79E8-47FC-8AEF-D8CFDF7EAB37}" type="presParOf" srcId="{F5B24B54-D726-41F3-A124-DF84982E1682}" destId="{3E3AD39D-F3B3-4AE2-9DD8-DD54632FAAED}" srcOrd="2" destOrd="0" presId="urn:microsoft.com/office/officeart/2008/layout/AlternatingHexagons"/>
    <dgm:cxn modelId="{2F28EEB8-94B2-4398-99E4-9AA37CCED986}" type="presParOf" srcId="{F5B24B54-D726-41F3-A124-DF84982E1682}" destId="{3B74DDE9-CFD1-4C9D-86F0-5C12136FC52E}" srcOrd="3" destOrd="0" presId="urn:microsoft.com/office/officeart/2008/layout/AlternatingHexagons"/>
    <dgm:cxn modelId="{CE6B07E2-EF1C-425A-818F-241FAF23FFF4}" type="presParOf" srcId="{F5B24B54-D726-41F3-A124-DF84982E1682}" destId="{87D6701F-28D0-45FA-A966-A338F8EC184E}" srcOrd="4" destOrd="0" presId="urn:microsoft.com/office/officeart/2008/layout/AlternatingHexagons"/>
    <dgm:cxn modelId="{A49B2C36-230A-44EB-955B-BA10736238B6}" type="presParOf" srcId="{4EBF91ED-19D5-4B6C-80B3-CB431858F5E9}" destId="{B3B86AE6-AE7E-43A6-9B6F-11A4B139B61B}" srcOrd="3" destOrd="0" presId="urn:microsoft.com/office/officeart/2008/layout/AlternatingHexagons"/>
    <dgm:cxn modelId="{EAB1E15D-C639-4243-AE3F-C7B72DD3C13C}" type="presParOf" srcId="{4EBF91ED-19D5-4B6C-80B3-CB431858F5E9}" destId="{E5476EA1-BEC4-46CF-9A47-5B68384762CD}" srcOrd="4" destOrd="0" presId="urn:microsoft.com/office/officeart/2008/layout/AlternatingHexagons"/>
    <dgm:cxn modelId="{D376F700-5F74-4504-8DD0-183DF49D433C}" type="presParOf" srcId="{E5476EA1-BEC4-46CF-9A47-5B68384762CD}" destId="{98636A28-F77B-4B79-9936-38BD7DCF5617}" srcOrd="0" destOrd="0" presId="urn:microsoft.com/office/officeart/2008/layout/AlternatingHexagons"/>
    <dgm:cxn modelId="{C0D90078-9E7D-4AFF-866C-87A3E1C536AF}" type="presParOf" srcId="{E5476EA1-BEC4-46CF-9A47-5B68384762CD}" destId="{64830DA2-B8BE-4ACA-8C36-7635635DA5B2}" srcOrd="1" destOrd="0" presId="urn:microsoft.com/office/officeart/2008/layout/AlternatingHexagons"/>
    <dgm:cxn modelId="{CB624845-4EA6-4C7A-884D-DF5F25D3284D}" type="presParOf" srcId="{E5476EA1-BEC4-46CF-9A47-5B68384762CD}" destId="{6D221E2F-1FDE-4A9A-ADE5-BAF37AA1CB91}" srcOrd="2" destOrd="0" presId="urn:microsoft.com/office/officeart/2008/layout/AlternatingHexagons"/>
    <dgm:cxn modelId="{4E10817A-10CB-41E0-B48F-DB00ACE1B0B0}" type="presParOf" srcId="{E5476EA1-BEC4-46CF-9A47-5B68384762CD}" destId="{B74B1CD0-B0F8-4014-92A2-D2B19F6DB3B8}" srcOrd="3" destOrd="0" presId="urn:microsoft.com/office/officeart/2008/layout/AlternatingHexagons"/>
    <dgm:cxn modelId="{50CDE356-2818-4704-9C70-100EAC4929B6}" type="presParOf" srcId="{E5476EA1-BEC4-46CF-9A47-5B68384762CD}" destId="{A0FB9954-7EDE-4375-9140-6E384494F203}" srcOrd="4" destOrd="0" presId="urn:microsoft.com/office/officeart/2008/layout/AlternatingHexagons"/>
    <dgm:cxn modelId="{4A6AAADD-9D80-4883-95A0-1348F7F0CF0F}" type="presParOf" srcId="{4EBF91ED-19D5-4B6C-80B3-CB431858F5E9}" destId="{CB5F4D24-6D96-43C6-AB6E-490923D580B6}" srcOrd="5" destOrd="0" presId="urn:microsoft.com/office/officeart/2008/layout/AlternatingHexagons"/>
    <dgm:cxn modelId="{818B11E8-E70C-48A4-AFA2-A14ACC653E04}" type="presParOf" srcId="{4EBF91ED-19D5-4B6C-80B3-CB431858F5E9}" destId="{343D9339-B891-4060-AD03-4D08FF7A2F24}" srcOrd="6" destOrd="0" presId="urn:microsoft.com/office/officeart/2008/layout/AlternatingHexagons"/>
    <dgm:cxn modelId="{22B4A4E5-19EB-4771-980B-0C18D2FEDF3B}" type="presParOf" srcId="{343D9339-B891-4060-AD03-4D08FF7A2F24}" destId="{F91E2466-1E66-4FF8-97AD-CC375A52A9A7}" srcOrd="0" destOrd="0" presId="urn:microsoft.com/office/officeart/2008/layout/AlternatingHexagons"/>
    <dgm:cxn modelId="{12C5DE52-DB9A-4F11-A934-8551939EE9F5}" type="presParOf" srcId="{343D9339-B891-4060-AD03-4D08FF7A2F24}" destId="{1D6F4630-BE61-492B-BAD7-340390CD65CE}" srcOrd="1" destOrd="0" presId="urn:microsoft.com/office/officeart/2008/layout/AlternatingHexagons"/>
    <dgm:cxn modelId="{57846F03-0357-40F8-BDCD-DE8B5E981CB6}" type="presParOf" srcId="{343D9339-B891-4060-AD03-4D08FF7A2F24}" destId="{28CACB18-5B0D-436A-BC68-E2946C09901A}" srcOrd="2" destOrd="0" presId="urn:microsoft.com/office/officeart/2008/layout/AlternatingHexagons"/>
    <dgm:cxn modelId="{334699C6-08D1-477F-B036-1CD3131F48F8}" type="presParOf" srcId="{343D9339-B891-4060-AD03-4D08FF7A2F24}" destId="{0CF2EFB9-5DB2-4C7B-B215-43CA541CC876}" srcOrd="3" destOrd="0" presId="urn:microsoft.com/office/officeart/2008/layout/AlternatingHexagons"/>
    <dgm:cxn modelId="{C48A2207-2947-4993-922A-87C235EAE044}" type="presParOf" srcId="{343D9339-B891-4060-AD03-4D08FF7A2F24}" destId="{555F627D-3A6C-431A-AF43-4D13C2D0D133}" srcOrd="4" destOrd="0" presId="urn:microsoft.com/office/officeart/2008/layout/AlternatingHexagons"/>
    <dgm:cxn modelId="{5A53B45A-5C0B-43B6-8098-1159EFAF2463}" type="presParOf" srcId="{4EBF91ED-19D5-4B6C-80B3-CB431858F5E9}" destId="{CECD0299-2BA2-445D-9FD4-918193F375F1}" srcOrd="7" destOrd="0" presId="urn:microsoft.com/office/officeart/2008/layout/AlternatingHexagons"/>
    <dgm:cxn modelId="{359ECF59-52A3-4F49-8CD6-9A22DE32708D}" type="presParOf" srcId="{4EBF91ED-19D5-4B6C-80B3-CB431858F5E9}" destId="{93F2B317-187D-44EC-A7CC-E887650436C6}" srcOrd="8" destOrd="0" presId="urn:microsoft.com/office/officeart/2008/layout/AlternatingHexagons"/>
    <dgm:cxn modelId="{16F06480-A089-4B87-A476-163820C6B8B4}" type="presParOf" srcId="{93F2B317-187D-44EC-A7CC-E887650436C6}" destId="{15E32CFD-1069-4E1E-87DF-B96E70C5E395}" srcOrd="0" destOrd="0" presId="urn:microsoft.com/office/officeart/2008/layout/AlternatingHexagons"/>
    <dgm:cxn modelId="{B47AA512-E778-4996-BFFF-A100E568A730}" type="presParOf" srcId="{93F2B317-187D-44EC-A7CC-E887650436C6}" destId="{5BAC5D48-A022-459D-A8EC-4740A6C27E3D}" srcOrd="1" destOrd="0" presId="urn:microsoft.com/office/officeart/2008/layout/AlternatingHexagons"/>
    <dgm:cxn modelId="{62A75A73-FED9-47F6-A60D-517657E72445}" type="presParOf" srcId="{93F2B317-187D-44EC-A7CC-E887650436C6}" destId="{23246917-1D70-42BE-8959-BD0871655EC8}" srcOrd="2" destOrd="0" presId="urn:microsoft.com/office/officeart/2008/layout/AlternatingHexagons"/>
    <dgm:cxn modelId="{6914E002-48C5-45AB-8FA7-D70413B65C10}" type="presParOf" srcId="{93F2B317-187D-44EC-A7CC-E887650436C6}" destId="{C7FBE194-B301-4F59-BC83-C9244F814530}" srcOrd="3" destOrd="0" presId="urn:microsoft.com/office/officeart/2008/layout/AlternatingHexagons"/>
    <dgm:cxn modelId="{070DB3B1-EB1B-4562-8940-373A504EBC99}" type="presParOf" srcId="{93F2B317-187D-44EC-A7CC-E887650436C6}" destId="{C13AF179-E648-4758-91F1-DC1F10283F18}"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873C7-10E6-4D23-9EA9-02F58CE8E885}">
      <dsp:nvSpPr>
        <dsp:cNvPr id="0" name=""/>
        <dsp:cNvSpPr/>
      </dsp:nvSpPr>
      <dsp:spPr>
        <a:xfrm rot="5400000">
          <a:off x="1925450" y="69033"/>
          <a:ext cx="1025053" cy="891796"/>
        </a:xfrm>
        <a:prstGeom prst="hexagon">
          <a:avLst>
            <a:gd name="adj" fmla="val 25000"/>
            <a:gd name="vf" fmla="val 115470"/>
          </a:avLst>
        </a:prstGeom>
        <a:no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Marquis Project Parking</a:t>
          </a:r>
        </a:p>
      </dsp:txBody>
      <dsp:txXfrm rot="-5400000">
        <a:off x="2131050" y="162142"/>
        <a:ext cx="613852" cy="705579"/>
      </dsp:txXfrm>
    </dsp:sp>
    <dsp:sp modelId="{D5DE713D-7479-41AC-9914-779741A9F271}">
      <dsp:nvSpPr>
        <dsp:cNvPr id="0" name=""/>
        <dsp:cNvSpPr/>
      </dsp:nvSpPr>
      <dsp:spPr>
        <a:xfrm>
          <a:off x="2910936" y="207415"/>
          <a:ext cx="1143959" cy="615032"/>
        </a:xfrm>
        <a:prstGeom prst="rect">
          <a:avLst/>
        </a:prstGeom>
        <a:noFill/>
        <a:ln>
          <a:noFill/>
        </a:ln>
        <a:effectLst/>
      </dsp:spPr>
      <dsp:style>
        <a:lnRef idx="0">
          <a:scrgbClr r="0" g="0" b="0"/>
        </a:lnRef>
        <a:fillRef idx="0">
          <a:scrgbClr r="0" g="0" b="0"/>
        </a:fillRef>
        <a:effectRef idx="0">
          <a:scrgbClr r="0" g="0" b="0"/>
        </a:effectRef>
        <a:fontRef idx="minor"/>
      </dsp:style>
    </dsp:sp>
    <dsp:sp modelId="{3203EA97-B925-47FB-99FB-DF89EBE49E9C}">
      <dsp:nvSpPr>
        <dsp:cNvPr id="0" name=""/>
        <dsp:cNvSpPr/>
      </dsp:nvSpPr>
      <dsp:spPr>
        <a:xfrm rot="5400000">
          <a:off x="962309" y="69033"/>
          <a:ext cx="1025053" cy="891796"/>
        </a:xfrm>
        <a:prstGeom prst="hexagon">
          <a:avLst>
            <a:gd name="adj" fmla="val 25000"/>
            <a:gd name="vf" fmla="val 115470"/>
          </a:avLst>
        </a:prstGeom>
        <a:no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67909" y="162142"/>
        <a:ext cx="613852" cy="705579"/>
      </dsp:txXfrm>
    </dsp:sp>
    <dsp:sp modelId="{F43D4E1A-9558-40A2-83D1-328AC91B9F77}">
      <dsp:nvSpPr>
        <dsp:cNvPr id="0" name=""/>
        <dsp:cNvSpPr/>
      </dsp:nvSpPr>
      <dsp:spPr>
        <a:xfrm rot="5400000">
          <a:off x="1442034" y="939099"/>
          <a:ext cx="1025053" cy="891796"/>
        </a:xfrm>
        <a:prstGeom prst="hexagon">
          <a:avLst>
            <a:gd name="adj" fmla="val 25000"/>
            <a:gd name="vf" fmla="val 115470"/>
          </a:avLst>
        </a:prstGeom>
        <a:no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 </a:t>
          </a:r>
          <a:r>
            <a:rPr lang="en-US" sz="870" b="1" kern="1200" dirty="0" err="1">
              <a:solidFill>
                <a:schemeClr val="tx1"/>
              </a:solidFill>
            </a:rPr>
            <a:t>FastTracker</a:t>
          </a:r>
          <a:endParaRPr lang="en-US" sz="870" b="1" kern="1200" dirty="0">
            <a:solidFill>
              <a:schemeClr val="tx1"/>
            </a:solidFill>
          </a:endParaRPr>
        </a:p>
        <a:p>
          <a:pPr marL="0" lvl="0" indent="0" algn="ctr" defTabSz="400050">
            <a:lnSpc>
              <a:spcPct val="90000"/>
            </a:lnSpc>
            <a:spcBef>
              <a:spcPct val="0"/>
            </a:spcBef>
            <a:spcAft>
              <a:spcPct val="35000"/>
            </a:spcAft>
            <a:buNone/>
          </a:pPr>
          <a:endParaRPr lang="en-US" sz="870" b="1" kern="1200" dirty="0">
            <a:solidFill>
              <a:schemeClr val="tx1"/>
            </a:solidFill>
          </a:endParaRPr>
        </a:p>
        <a:p>
          <a:pPr marL="0" lvl="0" indent="0" algn="ctr" defTabSz="400050">
            <a:lnSpc>
              <a:spcPct val="90000"/>
            </a:lnSpc>
            <a:spcBef>
              <a:spcPct val="0"/>
            </a:spcBef>
            <a:spcAft>
              <a:spcPct val="35000"/>
            </a:spcAft>
            <a:buNone/>
          </a:pPr>
          <a:endParaRPr lang="en-US" sz="900" b="1" kern="1200" dirty="0">
            <a:solidFill>
              <a:schemeClr val="tx1"/>
            </a:solidFill>
          </a:endParaRPr>
        </a:p>
      </dsp:txBody>
      <dsp:txXfrm rot="-5400000">
        <a:off x="1647634" y="1032208"/>
        <a:ext cx="613852" cy="705579"/>
      </dsp:txXfrm>
    </dsp:sp>
    <dsp:sp modelId="{B592C1E1-40D7-4B64-94C9-5D7929F7F820}">
      <dsp:nvSpPr>
        <dsp:cNvPr id="0" name=""/>
        <dsp:cNvSpPr/>
      </dsp:nvSpPr>
      <dsp:spPr>
        <a:xfrm>
          <a:off x="364703" y="1077481"/>
          <a:ext cx="1107058" cy="615032"/>
        </a:xfrm>
        <a:prstGeom prst="rect">
          <a:avLst/>
        </a:prstGeom>
        <a:noFill/>
        <a:ln>
          <a:noFill/>
        </a:ln>
        <a:effectLst/>
      </dsp:spPr>
      <dsp:style>
        <a:lnRef idx="0">
          <a:scrgbClr r="0" g="0" b="0"/>
        </a:lnRef>
        <a:fillRef idx="0">
          <a:scrgbClr r="0" g="0" b="0"/>
        </a:fillRef>
        <a:effectRef idx="0">
          <a:scrgbClr r="0" g="0" b="0"/>
        </a:effectRef>
        <a:fontRef idx="minor"/>
      </dsp:style>
    </dsp:sp>
    <dsp:sp modelId="{87D6701F-28D0-45FA-A966-A338F8EC184E}">
      <dsp:nvSpPr>
        <dsp:cNvPr id="0" name=""/>
        <dsp:cNvSpPr/>
      </dsp:nvSpPr>
      <dsp:spPr>
        <a:xfrm rot="5400000">
          <a:off x="2405175" y="939099"/>
          <a:ext cx="1025053" cy="891796"/>
        </a:xfrm>
        <a:prstGeom prst="hexagon">
          <a:avLst>
            <a:gd name="adj" fmla="val 25000"/>
            <a:gd name="vf" fmla="val 115470"/>
          </a:avLst>
        </a:prstGeom>
        <a:no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610775" y="1032208"/>
        <a:ext cx="613852" cy="705579"/>
      </dsp:txXfrm>
    </dsp:sp>
    <dsp:sp modelId="{98636A28-F77B-4B79-9936-38BD7DCF5617}">
      <dsp:nvSpPr>
        <dsp:cNvPr id="0" name=""/>
        <dsp:cNvSpPr/>
      </dsp:nvSpPr>
      <dsp:spPr>
        <a:xfrm rot="5400000">
          <a:off x="1925450" y="1809164"/>
          <a:ext cx="1025053" cy="891796"/>
        </a:xfrm>
        <a:prstGeom prst="hexagon">
          <a:avLst>
            <a:gd name="adj" fmla="val 25000"/>
            <a:gd name="vf" fmla="val 115470"/>
          </a:avLst>
        </a:prstGeom>
        <a:solidFill>
          <a:schemeClr val="bg1"/>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MAM</a:t>
          </a:r>
          <a:r>
            <a:rPr lang="en-US" sz="800" b="1" kern="1200" dirty="0">
              <a:solidFill>
                <a:schemeClr val="tx1"/>
              </a:solidFill>
            </a:rPr>
            <a:t>       </a:t>
          </a:r>
          <a:endParaRPr lang="en-US" sz="900" b="1" kern="1200" dirty="0">
            <a:solidFill>
              <a:schemeClr val="tx1"/>
            </a:solidFill>
          </a:endParaRPr>
        </a:p>
      </dsp:txBody>
      <dsp:txXfrm rot="-5400000">
        <a:off x="2131050" y="1902273"/>
        <a:ext cx="613852" cy="705579"/>
      </dsp:txXfrm>
    </dsp:sp>
    <dsp:sp modelId="{64830DA2-B8BE-4ACA-8C36-7635635DA5B2}">
      <dsp:nvSpPr>
        <dsp:cNvPr id="0" name=""/>
        <dsp:cNvSpPr/>
      </dsp:nvSpPr>
      <dsp:spPr>
        <a:xfrm>
          <a:off x="2910936" y="1947546"/>
          <a:ext cx="1143959" cy="615032"/>
        </a:xfrm>
        <a:prstGeom prst="rect">
          <a:avLst/>
        </a:prstGeom>
        <a:noFill/>
        <a:ln>
          <a:noFill/>
        </a:ln>
        <a:effectLst/>
      </dsp:spPr>
      <dsp:style>
        <a:lnRef idx="0">
          <a:scrgbClr r="0" g="0" b="0"/>
        </a:lnRef>
        <a:fillRef idx="0">
          <a:scrgbClr r="0" g="0" b="0"/>
        </a:fillRef>
        <a:effectRef idx="0">
          <a:scrgbClr r="0" g="0" b="0"/>
        </a:effectRef>
        <a:fontRef idx="minor"/>
      </dsp:style>
    </dsp:sp>
    <dsp:sp modelId="{A0FB9954-7EDE-4375-9140-6E384494F203}">
      <dsp:nvSpPr>
        <dsp:cNvPr id="0" name=""/>
        <dsp:cNvSpPr/>
      </dsp:nvSpPr>
      <dsp:spPr>
        <a:xfrm rot="5400000">
          <a:off x="962309" y="1809164"/>
          <a:ext cx="1025053" cy="891796"/>
        </a:xfrm>
        <a:prstGeom prst="hexagon">
          <a:avLst>
            <a:gd name="adj" fmla="val 25000"/>
            <a:gd name="vf" fmla="val 115470"/>
          </a:avLst>
        </a:prstGeom>
        <a:solidFill>
          <a:schemeClr val="bg1"/>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67909" y="1902273"/>
        <a:ext cx="613852" cy="705579"/>
      </dsp:txXfrm>
    </dsp:sp>
    <dsp:sp modelId="{F91E2466-1E66-4FF8-97AD-CC375A52A9A7}">
      <dsp:nvSpPr>
        <dsp:cNvPr id="0" name=""/>
        <dsp:cNvSpPr/>
      </dsp:nvSpPr>
      <dsp:spPr>
        <a:xfrm rot="5400000">
          <a:off x="1442034" y="2679230"/>
          <a:ext cx="1025053" cy="891796"/>
        </a:xfrm>
        <a:prstGeom prst="hexagon">
          <a:avLst>
            <a:gd name="adj" fmla="val 25000"/>
            <a:gd name="vf" fmla="val 115470"/>
          </a:avLst>
        </a:prstGeom>
        <a:solidFill>
          <a:schemeClr val="bg1"/>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solidFill>
            </a:rPr>
            <a:t>                                  N</a:t>
          </a:r>
        </a:p>
        <a:p>
          <a:pPr marL="0" lvl="0" indent="0" algn="ctr" defTabSz="355600">
            <a:lnSpc>
              <a:spcPct val="90000"/>
            </a:lnSpc>
            <a:spcBef>
              <a:spcPct val="0"/>
            </a:spcBef>
            <a:spcAft>
              <a:spcPct val="35000"/>
            </a:spcAft>
            <a:buNone/>
          </a:pPr>
          <a:r>
            <a:rPr lang="en-US" sz="800" b="1" kern="1200" dirty="0">
              <a:solidFill>
                <a:schemeClr val="tx1"/>
              </a:solidFill>
            </a:rPr>
            <a:t>Navigator X</a:t>
          </a:r>
        </a:p>
      </dsp:txBody>
      <dsp:txXfrm rot="-5400000">
        <a:off x="1647634" y="2772339"/>
        <a:ext cx="613852" cy="705579"/>
      </dsp:txXfrm>
    </dsp:sp>
    <dsp:sp modelId="{1D6F4630-BE61-492B-BAD7-340390CD65CE}">
      <dsp:nvSpPr>
        <dsp:cNvPr id="0" name=""/>
        <dsp:cNvSpPr/>
      </dsp:nvSpPr>
      <dsp:spPr>
        <a:xfrm>
          <a:off x="364703" y="2817612"/>
          <a:ext cx="1107058" cy="615032"/>
        </a:xfrm>
        <a:prstGeom prst="rect">
          <a:avLst/>
        </a:prstGeom>
        <a:noFill/>
        <a:ln>
          <a:noFill/>
        </a:ln>
        <a:effectLst/>
      </dsp:spPr>
      <dsp:style>
        <a:lnRef idx="0">
          <a:scrgbClr r="0" g="0" b="0"/>
        </a:lnRef>
        <a:fillRef idx="0">
          <a:scrgbClr r="0" g="0" b="0"/>
        </a:fillRef>
        <a:effectRef idx="0">
          <a:scrgbClr r="0" g="0" b="0"/>
        </a:effectRef>
        <a:fontRef idx="minor"/>
      </dsp:style>
    </dsp:sp>
    <dsp:sp modelId="{555F627D-3A6C-431A-AF43-4D13C2D0D133}">
      <dsp:nvSpPr>
        <dsp:cNvPr id="0" name=""/>
        <dsp:cNvSpPr/>
      </dsp:nvSpPr>
      <dsp:spPr>
        <a:xfrm rot="5400000">
          <a:off x="2405175" y="2679230"/>
          <a:ext cx="1025053" cy="891796"/>
        </a:xfrm>
        <a:prstGeom prst="hexagon">
          <a:avLst>
            <a:gd name="adj" fmla="val 25000"/>
            <a:gd name="vf" fmla="val 115470"/>
          </a:avLst>
        </a:prstGeom>
        <a:solidFill>
          <a:schemeClr val="bg1">
            <a:lumMod val="95000"/>
          </a:schemeClr>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2610775" y="2772339"/>
        <a:ext cx="613852" cy="705579"/>
      </dsp:txXfrm>
    </dsp:sp>
    <dsp:sp modelId="{15E32CFD-1069-4E1E-87DF-B96E70C5E395}">
      <dsp:nvSpPr>
        <dsp:cNvPr id="0" name=""/>
        <dsp:cNvSpPr/>
      </dsp:nvSpPr>
      <dsp:spPr>
        <a:xfrm rot="5400000">
          <a:off x="1925450" y="3549295"/>
          <a:ext cx="1025053" cy="891796"/>
        </a:xfrm>
        <a:prstGeom prst="hexagon">
          <a:avLst>
            <a:gd name="adj" fmla="val 25000"/>
            <a:gd name="vf" fmla="val 115470"/>
          </a:avLst>
        </a:prstGeom>
        <a:no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petabytes</a:t>
          </a:r>
        </a:p>
      </dsp:txBody>
      <dsp:txXfrm rot="-5400000">
        <a:off x="2131050" y="3642404"/>
        <a:ext cx="613852" cy="705579"/>
      </dsp:txXfrm>
    </dsp:sp>
    <dsp:sp modelId="{5BAC5D48-A022-459D-A8EC-4740A6C27E3D}">
      <dsp:nvSpPr>
        <dsp:cNvPr id="0" name=""/>
        <dsp:cNvSpPr/>
      </dsp:nvSpPr>
      <dsp:spPr>
        <a:xfrm>
          <a:off x="2910936" y="3687678"/>
          <a:ext cx="1143959" cy="615032"/>
        </a:xfrm>
        <a:prstGeom prst="rect">
          <a:avLst/>
        </a:prstGeom>
        <a:noFill/>
        <a:ln>
          <a:noFill/>
        </a:ln>
        <a:effectLst/>
      </dsp:spPr>
      <dsp:style>
        <a:lnRef idx="0">
          <a:scrgbClr r="0" g="0" b="0"/>
        </a:lnRef>
        <a:fillRef idx="0">
          <a:scrgbClr r="0" g="0" b="0"/>
        </a:fillRef>
        <a:effectRef idx="0">
          <a:scrgbClr r="0" g="0" b="0"/>
        </a:effectRef>
        <a:fontRef idx="minor"/>
      </dsp:style>
    </dsp:sp>
    <dsp:sp modelId="{C13AF179-E648-4758-91F1-DC1F10283F18}">
      <dsp:nvSpPr>
        <dsp:cNvPr id="0" name=""/>
        <dsp:cNvSpPr/>
      </dsp:nvSpPr>
      <dsp:spPr>
        <a:xfrm rot="5400000">
          <a:off x="962309" y="3549295"/>
          <a:ext cx="1025053" cy="891796"/>
        </a:xfrm>
        <a:prstGeom prst="hexagon">
          <a:avLst>
            <a:gd name="adj" fmla="val 25000"/>
            <a:gd name="vf" fmla="val 115470"/>
          </a:avLst>
        </a:prstGeom>
        <a:no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167909" y="3642404"/>
        <a:ext cx="613852" cy="70557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3287" tIns="46644" rIns="93287" bIns="46644" rtlCol="0"/>
          <a:lstStyle>
            <a:lvl1pPr algn="r">
              <a:defRPr sz="1200"/>
            </a:lvl1pPr>
          </a:lstStyle>
          <a:p>
            <a:fld id="{4C6AB616-7530-4707-99DB-39B09F571B2F}" type="datetimeFigureOut">
              <a:rPr lang="en-US" smtClean="0"/>
              <a:pPr/>
              <a:t>10/10/2022</a:t>
            </a:fld>
            <a:endParaRPr lang="en-US" dirty="0"/>
          </a:p>
        </p:txBody>
      </p:sp>
      <p:sp>
        <p:nvSpPr>
          <p:cNvPr id="4" name="Footer Placeholder 3"/>
          <p:cNvSpPr>
            <a:spLocks noGrp="1"/>
          </p:cNvSpPr>
          <p:nvPr>
            <p:ph type="ftr" sz="quarter" idx="2"/>
          </p:nvPr>
        </p:nvSpPr>
        <p:spPr>
          <a:xfrm>
            <a:off x="0" y="8846554"/>
            <a:ext cx="2971800" cy="465693"/>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3287" tIns="46644" rIns="93287" bIns="46644" rtlCol="0" anchor="b"/>
          <a:lstStyle>
            <a:lvl1pPr algn="r">
              <a:defRPr sz="1200"/>
            </a:lvl1pPr>
          </a:lstStyle>
          <a:p>
            <a:fld id="{48688690-7FDF-413C-9E6D-EAC783290A65}" type="slidenum">
              <a:rPr lang="en-US" smtClean="0"/>
              <a:pPr/>
              <a:t>‹#›</a:t>
            </a:fld>
            <a:endParaRPr lang="en-US" dirty="0"/>
          </a:p>
        </p:txBody>
      </p:sp>
    </p:spTree>
    <p:extLst>
      <p:ext uri="{BB962C8B-B14F-4D97-AF65-F5344CB8AC3E}">
        <p14:creationId xmlns:p14="http://schemas.microsoft.com/office/powerpoint/2010/main" val="258004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3287" tIns="46644" rIns="93287" bIns="4664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3287" tIns="46644" rIns="93287" bIns="46644" rtlCol="0"/>
          <a:lstStyle>
            <a:lvl1pPr algn="r" fontAlgn="auto">
              <a:spcBef>
                <a:spcPts val="0"/>
              </a:spcBef>
              <a:spcAft>
                <a:spcPts val="0"/>
              </a:spcAft>
              <a:defRPr sz="1200">
                <a:latin typeface="+mn-lt"/>
                <a:cs typeface="+mn-cs"/>
              </a:defRPr>
            </a:lvl1pPr>
          </a:lstStyle>
          <a:p>
            <a:pPr>
              <a:defRPr/>
            </a:pPr>
            <a:fld id="{59ABB39B-CBF2-415F-9B5D-17889A373537}" type="datetimeFigureOut">
              <a:rPr lang="en-US"/>
              <a:pPr>
                <a:defRPr/>
              </a:pPr>
              <a:t>10/10/2022</a:t>
            </a:fld>
            <a:endParaRPr lang="en-US" dirty="0"/>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3287" tIns="46644" rIns="93287" bIns="46644" rtlCol="0" anchor="ctr"/>
          <a:lstStyle/>
          <a:p>
            <a:pPr lvl="0"/>
            <a:endParaRPr lang="en-US" noProof="0" dirty="0"/>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93287" tIns="46644" rIns="93287" bIns="4664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6554"/>
            <a:ext cx="2971800" cy="465693"/>
          </a:xfrm>
          <a:prstGeom prst="rect">
            <a:avLst/>
          </a:prstGeom>
        </p:spPr>
        <p:txBody>
          <a:bodyPr vert="horz" lIns="93287" tIns="46644" rIns="93287" bIns="4664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3287" tIns="46644" rIns="93287" bIns="46644" rtlCol="0" anchor="b"/>
          <a:lstStyle>
            <a:lvl1pPr algn="r" fontAlgn="auto">
              <a:spcBef>
                <a:spcPts val="0"/>
              </a:spcBef>
              <a:spcAft>
                <a:spcPts val="0"/>
              </a:spcAft>
              <a:defRPr sz="1200">
                <a:latin typeface="+mn-lt"/>
                <a:cs typeface="+mn-cs"/>
              </a:defRPr>
            </a:lvl1pPr>
          </a:lstStyle>
          <a:p>
            <a:pPr>
              <a:defRPr/>
            </a:pPr>
            <a:fld id="{4A58A21F-BB83-4EBC-9179-D5631070D1D1}" type="slidenum">
              <a:rPr lang="en-US"/>
              <a:pPr>
                <a:defRPr/>
              </a:pPr>
              <a:t>‹#›</a:t>
            </a:fld>
            <a:endParaRPr lang="en-US" dirty="0"/>
          </a:p>
        </p:txBody>
      </p:sp>
    </p:spTree>
    <p:extLst>
      <p:ext uri="{BB962C8B-B14F-4D97-AF65-F5344CB8AC3E}">
        <p14:creationId xmlns:p14="http://schemas.microsoft.com/office/powerpoint/2010/main" val="2154122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58A21F-BB83-4EBC-9179-D5631070D1D1}" type="slidenum">
              <a:rPr lang="en-US" smtClean="0"/>
              <a:pPr>
                <a:defRPr/>
              </a:pPr>
              <a:t>1</a:t>
            </a:fld>
            <a:endParaRPr lang="en-US" dirty="0"/>
          </a:p>
        </p:txBody>
      </p:sp>
    </p:spTree>
    <p:extLst>
      <p:ext uri="{BB962C8B-B14F-4D97-AF65-F5344CB8AC3E}">
        <p14:creationId xmlns:p14="http://schemas.microsoft.com/office/powerpoint/2010/main" val="194099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A58A21F-BB83-4EBC-9179-D5631070D1D1}" type="slidenum">
              <a:rPr lang="en-US" smtClean="0"/>
              <a:pPr>
                <a:defRPr/>
              </a:pPr>
              <a:t>3</a:t>
            </a:fld>
            <a:endParaRPr lang="en-US" dirty="0"/>
          </a:p>
        </p:txBody>
      </p:sp>
    </p:spTree>
    <p:extLst>
      <p:ext uri="{BB962C8B-B14F-4D97-AF65-F5344CB8AC3E}">
        <p14:creationId xmlns:p14="http://schemas.microsoft.com/office/powerpoint/2010/main" val="249781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58A21F-BB83-4EBC-9179-D5631070D1D1}" type="slidenum">
              <a:rPr lang="en-US" smtClean="0"/>
              <a:pPr>
                <a:defRPr/>
              </a:pPr>
              <a:t>4</a:t>
            </a:fld>
            <a:endParaRPr lang="en-US" dirty="0"/>
          </a:p>
        </p:txBody>
      </p:sp>
    </p:spTree>
    <p:extLst>
      <p:ext uri="{BB962C8B-B14F-4D97-AF65-F5344CB8AC3E}">
        <p14:creationId xmlns:p14="http://schemas.microsoft.com/office/powerpoint/2010/main" val="1041361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58A21F-BB83-4EBC-9179-D5631070D1D1}" type="slidenum">
              <a:rPr lang="en-US" smtClean="0"/>
              <a:pPr>
                <a:defRPr/>
              </a:pPr>
              <a:t>5</a:t>
            </a:fld>
            <a:endParaRPr lang="en-US" dirty="0"/>
          </a:p>
        </p:txBody>
      </p:sp>
    </p:spTree>
    <p:extLst>
      <p:ext uri="{BB962C8B-B14F-4D97-AF65-F5344CB8AC3E}">
        <p14:creationId xmlns:p14="http://schemas.microsoft.com/office/powerpoint/2010/main" val="137617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58A21F-BB83-4EBC-9179-D5631070D1D1}" type="slidenum">
              <a:rPr lang="en-US" smtClean="0"/>
              <a:pPr>
                <a:defRPr/>
              </a:pPr>
              <a:t>7</a:t>
            </a:fld>
            <a:endParaRPr lang="en-US" dirty="0"/>
          </a:p>
        </p:txBody>
      </p:sp>
    </p:spTree>
    <p:extLst>
      <p:ext uri="{BB962C8B-B14F-4D97-AF65-F5344CB8AC3E}">
        <p14:creationId xmlns:p14="http://schemas.microsoft.com/office/powerpoint/2010/main" val="197034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58A21F-BB83-4EBC-9179-D5631070D1D1}" type="slidenum">
              <a:rPr lang="en-US" smtClean="0"/>
              <a:pPr>
                <a:defRPr/>
              </a:pPr>
              <a:t>8</a:t>
            </a:fld>
            <a:endParaRPr lang="en-US" dirty="0"/>
          </a:p>
        </p:txBody>
      </p:sp>
    </p:spTree>
    <p:extLst>
      <p:ext uri="{BB962C8B-B14F-4D97-AF65-F5344CB8AC3E}">
        <p14:creationId xmlns:p14="http://schemas.microsoft.com/office/powerpoint/2010/main" val="1321586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58A21F-BB83-4EBC-9179-D5631070D1D1}" type="slidenum">
              <a:rPr lang="en-US" smtClean="0"/>
              <a:pPr>
                <a:defRPr/>
              </a:pPr>
              <a:t>16</a:t>
            </a:fld>
            <a:endParaRPr lang="en-US" dirty="0"/>
          </a:p>
        </p:txBody>
      </p:sp>
    </p:spTree>
    <p:extLst>
      <p:ext uri="{BB962C8B-B14F-4D97-AF65-F5344CB8AC3E}">
        <p14:creationId xmlns:p14="http://schemas.microsoft.com/office/powerpoint/2010/main" val="2603807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A58A21F-BB83-4EBC-9179-D5631070D1D1}" type="slidenum">
              <a:rPr lang="en-US" smtClean="0"/>
              <a:pPr>
                <a:defRPr/>
              </a:pPr>
              <a:t>20</a:t>
            </a:fld>
            <a:endParaRPr lang="en-US" dirty="0"/>
          </a:p>
        </p:txBody>
      </p:sp>
    </p:spTree>
    <p:extLst>
      <p:ext uri="{BB962C8B-B14F-4D97-AF65-F5344CB8AC3E}">
        <p14:creationId xmlns:p14="http://schemas.microsoft.com/office/powerpoint/2010/main" val="3419284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A58A21F-BB83-4EBC-9179-D5631070D1D1}" type="slidenum">
              <a:rPr lang="en-US" smtClean="0"/>
              <a:pPr>
                <a:defRPr/>
              </a:pPr>
              <a:t>21</a:t>
            </a:fld>
            <a:endParaRPr lang="en-US" dirty="0"/>
          </a:p>
        </p:txBody>
      </p:sp>
    </p:spTree>
    <p:extLst>
      <p:ext uri="{BB962C8B-B14F-4D97-AF65-F5344CB8AC3E}">
        <p14:creationId xmlns:p14="http://schemas.microsoft.com/office/powerpoint/2010/main" val="389339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a:t>Click to edit Master title style</a:t>
            </a:r>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5" name="Date Placeholder 27"/>
          <p:cNvSpPr>
            <a:spLocks noGrp="1"/>
          </p:cNvSpPr>
          <p:nvPr>
            <p:ph type="dt" sz="half" idx="10"/>
          </p:nvPr>
        </p:nvSpPr>
        <p:spPr/>
        <p:txBody>
          <a:bodyPr/>
          <a:lstStyle>
            <a:lvl1pPr>
              <a:defRPr/>
            </a:lvl1pPr>
            <a:extLst/>
          </a:lstStyle>
          <a:p>
            <a:pPr>
              <a:defRPr/>
            </a:pPr>
            <a:fld id="{1392D982-953F-4494-B2EA-69FFC91058E5}" type="datetimeFigureOut">
              <a:rPr lang="en-US"/>
              <a:pPr>
                <a:defRPr/>
              </a:pPr>
              <a:t>10/10/2022</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EEF10C0-24D6-43BE-85E8-6488702F8E24}" type="slidenum">
              <a:rPr lang="en-US"/>
              <a:pPr>
                <a:defRPr/>
              </a:pPr>
              <a:t>‹#›</a:t>
            </a:fld>
            <a:endParaRPr lang="en-US" dirty="0"/>
          </a:p>
        </p:txBody>
      </p:sp>
    </p:spTree>
    <p:extLst>
      <p:ext uri="{BB962C8B-B14F-4D97-AF65-F5344CB8AC3E}">
        <p14:creationId xmlns:p14="http://schemas.microsoft.com/office/powerpoint/2010/main" val="246120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69F07DE-8448-4042-8367-5487B63ED787}" type="datetimeFigureOut">
              <a:rPr lang="en-US"/>
              <a:pPr>
                <a:defRPr/>
              </a:pPr>
              <a:t>10/10/2022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741A3D9-E654-48E6-9E9C-79487F9D631F}" type="slidenum">
              <a:rPr lang="en-US"/>
              <a:pPr>
                <a:defRPr/>
              </a:pPr>
              <a:t>‹#›</a:t>
            </a:fld>
            <a:endParaRPr lang="en-US" dirty="0"/>
          </a:p>
        </p:txBody>
      </p:sp>
    </p:spTree>
    <p:extLst>
      <p:ext uri="{BB962C8B-B14F-4D97-AF65-F5344CB8AC3E}">
        <p14:creationId xmlns:p14="http://schemas.microsoft.com/office/powerpoint/2010/main" val="1153655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600" y="205980"/>
            <a:ext cx="58674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22600DC3-B28E-49A4-B67C-48CE8A7CA94F}" type="datetimeFigureOut">
              <a:rPr lang="en-US"/>
              <a:pPr>
                <a:defRPr/>
              </a:pPr>
              <a:t>10/10/2022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95E662C-F13E-4504-AEA7-7D4EDCA4744D}" type="slidenum">
              <a:rPr lang="en-US"/>
              <a:pPr>
                <a:defRPr/>
              </a:pPr>
              <a:t>‹#›</a:t>
            </a:fld>
            <a:endParaRPr lang="en-US" dirty="0"/>
          </a:p>
        </p:txBody>
      </p:sp>
    </p:spTree>
    <p:extLst>
      <p:ext uri="{BB962C8B-B14F-4D97-AF65-F5344CB8AC3E}">
        <p14:creationId xmlns:p14="http://schemas.microsoft.com/office/powerpoint/2010/main" val="235484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endParaRPr lang="en-US" dirty="0"/>
          </a:p>
        </p:txBody>
      </p:sp>
      <p:sp>
        <p:nvSpPr>
          <p:cNvPr id="7" name="Date Placeholder 15"/>
          <p:cNvSpPr>
            <a:spLocks noGrp="1"/>
          </p:cNvSpPr>
          <p:nvPr>
            <p:ph type="dt" sz="half" idx="10"/>
          </p:nvPr>
        </p:nvSpPr>
        <p:spPr/>
        <p:txBody>
          <a:bodyPr/>
          <a:lstStyle>
            <a:lvl1pPr>
              <a:defRPr/>
            </a:lvl1pPr>
          </a:lstStyle>
          <a:p>
            <a:pPr>
              <a:defRPr/>
            </a:pPr>
            <a:fld id="{9E8DDC32-919C-416E-9EB5-2AC6A24D8EF1}" type="datetimeFigureOut">
              <a:rPr lang="en-US"/>
              <a:pPr>
                <a:defRPr/>
              </a:pPr>
              <a:t>10/10/2022</a:t>
            </a:fld>
            <a:endParaRPr lang="en-US" dirty="0"/>
          </a:p>
        </p:txBody>
      </p:sp>
      <p:sp>
        <p:nvSpPr>
          <p:cNvPr id="8" name="Slide Number Placeholder 17"/>
          <p:cNvSpPr>
            <a:spLocks noGrp="1"/>
          </p:cNvSpPr>
          <p:nvPr>
            <p:ph type="sldNum" sz="quarter" idx="11"/>
          </p:nvPr>
        </p:nvSpPr>
        <p:spPr/>
        <p:txBody>
          <a:bodyPr/>
          <a:lstStyle>
            <a:lvl1pPr>
              <a:defRPr/>
            </a:lvl1pPr>
          </a:lstStyle>
          <a:p>
            <a:pPr>
              <a:defRPr/>
            </a:pPr>
            <a:fld id="{76794420-DBC7-4BD2-8755-40FA8BC5D78D}" type="slidenum">
              <a:rPr lang="en-US"/>
              <a:pPr>
                <a:defRPr/>
              </a:pPr>
              <a:t>‹#›</a:t>
            </a:fld>
            <a:endParaRPr lang="en-US" dirty="0"/>
          </a:p>
        </p:txBody>
      </p:sp>
      <p:sp>
        <p:nvSpPr>
          <p:cNvPr id="10" name="Footer Placeholder 18"/>
          <p:cNvSpPr>
            <a:spLocks noGrp="1"/>
          </p:cNvSpPr>
          <p:nvPr>
            <p:ph type="ftr" sz="quarter" idx="12"/>
          </p:nvPr>
        </p:nvSpPr>
        <p:spPr/>
        <p:txBody>
          <a:bodyPr/>
          <a:lstStyle>
            <a:lvl1pPr>
              <a:defRPr b="1"/>
            </a:lvl1pPr>
          </a:lstStyle>
          <a:p>
            <a:pPr>
              <a:defRPr/>
            </a:pPr>
            <a:r>
              <a:rPr lang="en-US" dirty="0"/>
              <a:t>Copyright 2012      XenData Limited</a:t>
            </a:r>
          </a:p>
        </p:txBody>
      </p:sp>
    </p:spTree>
    <p:extLst>
      <p:ext uri="{BB962C8B-B14F-4D97-AF65-F5344CB8AC3E}">
        <p14:creationId xmlns:p14="http://schemas.microsoft.com/office/powerpoint/2010/main" val="280769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F1EC0-C5B2-4E00-895A-920D81E9167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3F4B9C8-1D9E-456F-80E5-9E964968F52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3D3CAB-5306-4F60-9244-76076C7AEF7D}"/>
              </a:ext>
            </a:extLst>
          </p:cNvPr>
          <p:cNvSpPr>
            <a:spLocks noGrp="1"/>
          </p:cNvSpPr>
          <p:nvPr>
            <p:ph type="dt" sz="half" idx="10"/>
          </p:nvPr>
        </p:nvSpPr>
        <p:spPr/>
        <p:txBody>
          <a:bodyPr/>
          <a:lstStyle/>
          <a:p>
            <a:pPr>
              <a:defRPr/>
            </a:pPr>
            <a:fld id="{1392D982-953F-4494-B2EA-69FFC91058E5}" type="datetimeFigureOut">
              <a:rPr lang="en-US" smtClean="0"/>
              <a:pPr>
                <a:defRPr/>
              </a:pPr>
              <a:t>10/10/2022</a:t>
            </a:fld>
            <a:endParaRPr lang="en-US" dirty="0"/>
          </a:p>
        </p:txBody>
      </p:sp>
      <p:sp>
        <p:nvSpPr>
          <p:cNvPr id="5" name="Footer Placeholder 4">
            <a:extLst>
              <a:ext uri="{FF2B5EF4-FFF2-40B4-BE49-F238E27FC236}">
                <a16:creationId xmlns:a16="http://schemas.microsoft.com/office/drawing/2014/main" id="{A0D4E9A3-31F6-4E5E-8F13-0BF73D49856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CD0DEE9E-07A3-4BF3-B605-06135A88C03A}"/>
              </a:ext>
            </a:extLst>
          </p:cNvPr>
          <p:cNvSpPr>
            <a:spLocks noGrp="1"/>
          </p:cNvSpPr>
          <p:nvPr>
            <p:ph type="sldNum" sz="quarter" idx="12"/>
          </p:nvPr>
        </p:nvSpPr>
        <p:spPr/>
        <p:txBody>
          <a:bodyPr/>
          <a:lstStyle/>
          <a:p>
            <a:pPr>
              <a:defRPr/>
            </a:pPr>
            <a:fld id="{7EEF10C0-24D6-43BE-85E8-6488702F8E24}" type="slidenum">
              <a:rPr lang="en-US" smtClean="0"/>
              <a:pPr>
                <a:defRPr/>
              </a:pPr>
              <a:t>‹#›</a:t>
            </a:fld>
            <a:endParaRPr lang="en-US" dirty="0"/>
          </a:p>
        </p:txBody>
      </p:sp>
    </p:spTree>
    <p:extLst>
      <p:ext uri="{BB962C8B-B14F-4D97-AF65-F5344CB8AC3E}">
        <p14:creationId xmlns:p14="http://schemas.microsoft.com/office/powerpoint/2010/main" val="3842336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9C57C-1780-4805-BEF2-12EC02889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2B127-78D5-4E39-935F-E1F1460490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E9F7B-854C-419E-853A-FE340202954E}"/>
              </a:ext>
            </a:extLst>
          </p:cNvPr>
          <p:cNvSpPr>
            <a:spLocks noGrp="1"/>
          </p:cNvSpPr>
          <p:nvPr>
            <p:ph type="dt" sz="half" idx="10"/>
          </p:nvPr>
        </p:nvSpPr>
        <p:spPr/>
        <p:txBody>
          <a:bodyPr/>
          <a:lstStyle/>
          <a:p>
            <a:pPr>
              <a:defRPr/>
            </a:pPr>
            <a:fld id="{C32EEF21-81A5-462A-B34C-61326899DC55}" type="datetimeFigureOut">
              <a:rPr lang="en-US" smtClean="0"/>
              <a:pPr>
                <a:defRPr/>
              </a:pPr>
              <a:t>10/10/2022</a:t>
            </a:fld>
            <a:endParaRPr lang="en-US" dirty="0"/>
          </a:p>
        </p:txBody>
      </p:sp>
      <p:sp>
        <p:nvSpPr>
          <p:cNvPr id="5" name="Footer Placeholder 4">
            <a:extLst>
              <a:ext uri="{FF2B5EF4-FFF2-40B4-BE49-F238E27FC236}">
                <a16:creationId xmlns:a16="http://schemas.microsoft.com/office/drawing/2014/main" id="{D0CEFB14-E001-4C77-8EC1-E23F3CFE4C0F}"/>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17277AF3-DFB4-4464-9161-20BC35B8DDD9}"/>
              </a:ext>
            </a:extLst>
          </p:cNvPr>
          <p:cNvSpPr>
            <a:spLocks noGrp="1"/>
          </p:cNvSpPr>
          <p:nvPr>
            <p:ph type="sldNum" sz="quarter" idx="12"/>
          </p:nvPr>
        </p:nvSpPr>
        <p:spPr/>
        <p:txBody>
          <a:bodyPr/>
          <a:lstStyle/>
          <a:p>
            <a:pPr>
              <a:defRPr/>
            </a:pPr>
            <a:fld id="{68F9E6E6-4901-4C2C-858A-3F4C44607E88}" type="slidenum">
              <a:rPr lang="en-US" smtClean="0"/>
              <a:pPr>
                <a:defRPr/>
              </a:pPr>
              <a:t>‹#›</a:t>
            </a:fld>
            <a:endParaRPr lang="en-US" dirty="0"/>
          </a:p>
        </p:txBody>
      </p:sp>
    </p:spTree>
    <p:extLst>
      <p:ext uri="{BB962C8B-B14F-4D97-AF65-F5344CB8AC3E}">
        <p14:creationId xmlns:p14="http://schemas.microsoft.com/office/powerpoint/2010/main" val="2687974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25D5D-ECFE-407A-A22F-6191F7550E7E}"/>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26E4A92-6CB4-44AE-B3F3-413BD6A6672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C75FFF-BCA7-470D-B754-97E7AF0F5DAF}"/>
              </a:ext>
            </a:extLst>
          </p:cNvPr>
          <p:cNvSpPr>
            <a:spLocks noGrp="1"/>
          </p:cNvSpPr>
          <p:nvPr>
            <p:ph type="dt" sz="half" idx="10"/>
          </p:nvPr>
        </p:nvSpPr>
        <p:spPr/>
        <p:txBody>
          <a:bodyPr/>
          <a:lstStyle/>
          <a:p>
            <a:pPr>
              <a:defRPr/>
            </a:pPr>
            <a:fld id="{37F30DE2-5DC0-4208-9A6D-E543F1C57C2E}" type="datetimeFigureOut">
              <a:rPr lang="en-US" smtClean="0"/>
              <a:pPr>
                <a:defRPr/>
              </a:pPr>
              <a:t>10/10/2022</a:t>
            </a:fld>
            <a:endParaRPr lang="en-US" dirty="0"/>
          </a:p>
        </p:txBody>
      </p:sp>
      <p:sp>
        <p:nvSpPr>
          <p:cNvPr id="5" name="Footer Placeholder 4">
            <a:extLst>
              <a:ext uri="{FF2B5EF4-FFF2-40B4-BE49-F238E27FC236}">
                <a16:creationId xmlns:a16="http://schemas.microsoft.com/office/drawing/2014/main" id="{07F4335E-0963-439A-B85E-C65229EBEBF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32110C00-A883-4B63-8D8E-E59EC6F353D0}"/>
              </a:ext>
            </a:extLst>
          </p:cNvPr>
          <p:cNvSpPr>
            <a:spLocks noGrp="1"/>
          </p:cNvSpPr>
          <p:nvPr>
            <p:ph type="sldNum" sz="quarter" idx="12"/>
          </p:nvPr>
        </p:nvSpPr>
        <p:spPr/>
        <p:txBody>
          <a:bodyPr/>
          <a:lstStyle/>
          <a:p>
            <a:pPr>
              <a:defRPr/>
            </a:pPr>
            <a:fld id="{5EB00561-1011-4925-97FF-7DF9DAE63435}" type="slidenum">
              <a:rPr lang="en-US" smtClean="0"/>
              <a:pPr>
                <a:defRPr/>
              </a:pPr>
              <a:t>‹#›</a:t>
            </a:fld>
            <a:endParaRPr lang="en-US" dirty="0"/>
          </a:p>
        </p:txBody>
      </p:sp>
    </p:spTree>
    <p:extLst>
      <p:ext uri="{BB962C8B-B14F-4D97-AF65-F5344CB8AC3E}">
        <p14:creationId xmlns:p14="http://schemas.microsoft.com/office/powerpoint/2010/main" val="4111775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0550-F00E-42C1-8495-8C0AF31DE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18D39-F313-4A20-AE0C-A908FDD5BDB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3DE3B-DD83-4417-A005-9B6A1D4221B8}"/>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6F9035-FD64-4D18-B792-854BD4D1A94E}"/>
              </a:ext>
            </a:extLst>
          </p:cNvPr>
          <p:cNvSpPr>
            <a:spLocks noGrp="1"/>
          </p:cNvSpPr>
          <p:nvPr>
            <p:ph type="dt" sz="half" idx="10"/>
          </p:nvPr>
        </p:nvSpPr>
        <p:spPr/>
        <p:txBody>
          <a:bodyPr/>
          <a:lstStyle/>
          <a:p>
            <a:pPr>
              <a:defRPr/>
            </a:pPr>
            <a:fld id="{184E7A46-1C55-4A36-B200-27EF44C712AF}" type="datetimeFigureOut">
              <a:rPr lang="en-US" smtClean="0"/>
              <a:pPr>
                <a:defRPr/>
              </a:pPr>
              <a:t>10/10/2022</a:t>
            </a:fld>
            <a:endParaRPr lang="en-US" dirty="0"/>
          </a:p>
        </p:txBody>
      </p:sp>
      <p:sp>
        <p:nvSpPr>
          <p:cNvPr id="6" name="Footer Placeholder 5">
            <a:extLst>
              <a:ext uri="{FF2B5EF4-FFF2-40B4-BE49-F238E27FC236}">
                <a16:creationId xmlns:a16="http://schemas.microsoft.com/office/drawing/2014/main" id="{6FFD4102-792C-4D8F-A878-705C67C60685}"/>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75174B3-C19C-453B-8A9B-31ED32B52553}"/>
              </a:ext>
            </a:extLst>
          </p:cNvPr>
          <p:cNvSpPr>
            <a:spLocks noGrp="1"/>
          </p:cNvSpPr>
          <p:nvPr>
            <p:ph type="sldNum" sz="quarter" idx="12"/>
          </p:nvPr>
        </p:nvSpPr>
        <p:spPr/>
        <p:txBody>
          <a:bodyPr/>
          <a:lstStyle/>
          <a:p>
            <a:pPr>
              <a:defRPr/>
            </a:pPr>
            <a:fld id="{4C70D011-023C-4743-9B02-404EA369AD3C}" type="slidenum">
              <a:rPr lang="en-US" smtClean="0"/>
              <a:pPr>
                <a:defRPr/>
              </a:pPr>
              <a:t>‹#›</a:t>
            </a:fld>
            <a:endParaRPr lang="en-US" dirty="0"/>
          </a:p>
        </p:txBody>
      </p:sp>
    </p:spTree>
    <p:extLst>
      <p:ext uri="{BB962C8B-B14F-4D97-AF65-F5344CB8AC3E}">
        <p14:creationId xmlns:p14="http://schemas.microsoft.com/office/powerpoint/2010/main" val="2288225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C8F6-D387-42E4-AC34-4D4E5DFB6E9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61D99B-F998-48DC-94DC-B1103A517D9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C5ECBBCA-9110-46AC-A0ED-B6A0C098CA9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FA134-EFAE-4B7F-BF03-E32716942B1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DE5E957-0D3D-4DE0-8BE0-51F687C1317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18A585-A3E9-48D9-A371-E2F2DE1D1767}"/>
              </a:ext>
            </a:extLst>
          </p:cNvPr>
          <p:cNvSpPr>
            <a:spLocks noGrp="1"/>
          </p:cNvSpPr>
          <p:nvPr>
            <p:ph type="dt" sz="half" idx="10"/>
          </p:nvPr>
        </p:nvSpPr>
        <p:spPr/>
        <p:txBody>
          <a:bodyPr/>
          <a:lstStyle/>
          <a:p>
            <a:pPr>
              <a:defRPr/>
            </a:pPr>
            <a:fld id="{B79485B6-D759-4465-859A-D5E1A10A044F}" type="datetimeFigureOut">
              <a:rPr lang="en-US" smtClean="0"/>
              <a:pPr>
                <a:defRPr/>
              </a:pPr>
              <a:t>10/10/2022</a:t>
            </a:fld>
            <a:endParaRPr lang="en-US" dirty="0"/>
          </a:p>
        </p:txBody>
      </p:sp>
      <p:sp>
        <p:nvSpPr>
          <p:cNvPr id="8" name="Footer Placeholder 7">
            <a:extLst>
              <a:ext uri="{FF2B5EF4-FFF2-40B4-BE49-F238E27FC236}">
                <a16:creationId xmlns:a16="http://schemas.microsoft.com/office/drawing/2014/main" id="{756DEEE9-100B-4560-AF5A-D0B336B6FDC3}"/>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EF7C5328-1EC9-4596-87DA-2DD359F5EEAC}"/>
              </a:ext>
            </a:extLst>
          </p:cNvPr>
          <p:cNvSpPr>
            <a:spLocks noGrp="1"/>
          </p:cNvSpPr>
          <p:nvPr>
            <p:ph type="sldNum" sz="quarter" idx="12"/>
          </p:nvPr>
        </p:nvSpPr>
        <p:spPr/>
        <p:txBody>
          <a:bodyPr/>
          <a:lstStyle/>
          <a:p>
            <a:pPr>
              <a:defRPr/>
            </a:pPr>
            <a:fld id="{FB964BBB-FE16-488B-833D-E297552A1B5C}" type="slidenum">
              <a:rPr lang="en-US" smtClean="0"/>
              <a:pPr>
                <a:defRPr/>
              </a:pPr>
              <a:t>‹#›</a:t>
            </a:fld>
            <a:endParaRPr lang="en-US" dirty="0"/>
          </a:p>
        </p:txBody>
      </p:sp>
    </p:spTree>
    <p:extLst>
      <p:ext uri="{BB962C8B-B14F-4D97-AF65-F5344CB8AC3E}">
        <p14:creationId xmlns:p14="http://schemas.microsoft.com/office/powerpoint/2010/main" val="152437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3115F-BC6D-44DC-B1DB-7F84D2460D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4DB5F-A5E2-41EB-A4B4-0805FE6738D9}"/>
              </a:ext>
            </a:extLst>
          </p:cNvPr>
          <p:cNvSpPr>
            <a:spLocks noGrp="1"/>
          </p:cNvSpPr>
          <p:nvPr>
            <p:ph type="dt" sz="half" idx="10"/>
          </p:nvPr>
        </p:nvSpPr>
        <p:spPr/>
        <p:txBody>
          <a:bodyPr/>
          <a:lstStyle/>
          <a:p>
            <a:pPr>
              <a:defRPr/>
            </a:pPr>
            <a:fld id="{2698D8D7-AEDB-4AE6-9362-D191F894CF90}" type="datetimeFigureOut">
              <a:rPr lang="en-US" smtClean="0"/>
              <a:pPr>
                <a:defRPr/>
              </a:pPr>
              <a:t>10/10/2022</a:t>
            </a:fld>
            <a:endParaRPr lang="en-US" dirty="0"/>
          </a:p>
        </p:txBody>
      </p:sp>
      <p:sp>
        <p:nvSpPr>
          <p:cNvPr id="4" name="Footer Placeholder 3">
            <a:extLst>
              <a:ext uri="{FF2B5EF4-FFF2-40B4-BE49-F238E27FC236}">
                <a16:creationId xmlns:a16="http://schemas.microsoft.com/office/drawing/2014/main" id="{DBF32C72-70BC-402F-8C4D-7F803966DEA0}"/>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8989CAD1-3F1C-4FFB-AC2E-727FE35A30C9}"/>
              </a:ext>
            </a:extLst>
          </p:cNvPr>
          <p:cNvSpPr>
            <a:spLocks noGrp="1"/>
          </p:cNvSpPr>
          <p:nvPr>
            <p:ph type="sldNum" sz="quarter" idx="12"/>
          </p:nvPr>
        </p:nvSpPr>
        <p:spPr/>
        <p:txBody>
          <a:bodyPr/>
          <a:lstStyle/>
          <a:p>
            <a:pPr>
              <a:defRPr/>
            </a:pPr>
            <a:fld id="{74F331B9-9946-4410-A27C-D6AFCCCAC9F0}" type="slidenum">
              <a:rPr lang="en-US" smtClean="0"/>
              <a:pPr>
                <a:defRPr/>
              </a:pPr>
              <a:t>‹#›</a:t>
            </a:fld>
            <a:endParaRPr lang="en-US" dirty="0"/>
          </a:p>
        </p:txBody>
      </p:sp>
    </p:spTree>
    <p:extLst>
      <p:ext uri="{BB962C8B-B14F-4D97-AF65-F5344CB8AC3E}">
        <p14:creationId xmlns:p14="http://schemas.microsoft.com/office/powerpoint/2010/main" val="4287665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665FE1-80A9-46CB-8126-20A7408222C8}"/>
              </a:ext>
            </a:extLst>
          </p:cNvPr>
          <p:cNvSpPr>
            <a:spLocks noGrp="1"/>
          </p:cNvSpPr>
          <p:nvPr>
            <p:ph type="dt" sz="half" idx="10"/>
          </p:nvPr>
        </p:nvSpPr>
        <p:spPr/>
        <p:txBody>
          <a:bodyPr/>
          <a:lstStyle/>
          <a:p>
            <a:pPr>
              <a:defRPr/>
            </a:pPr>
            <a:fld id="{2698D8D7-AEDB-4AE6-9362-D191F894CF90}" type="datetimeFigureOut">
              <a:rPr lang="en-US" smtClean="0"/>
              <a:pPr>
                <a:defRPr/>
              </a:pPr>
              <a:t>10/10/2022</a:t>
            </a:fld>
            <a:endParaRPr lang="en-US" dirty="0"/>
          </a:p>
        </p:txBody>
      </p:sp>
      <p:sp>
        <p:nvSpPr>
          <p:cNvPr id="3" name="Footer Placeholder 2">
            <a:extLst>
              <a:ext uri="{FF2B5EF4-FFF2-40B4-BE49-F238E27FC236}">
                <a16:creationId xmlns:a16="http://schemas.microsoft.com/office/drawing/2014/main" id="{82B302F8-BA94-4604-8572-DFF487B4A2A6}"/>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B1AEE592-4287-47AE-A956-87A08231BC79}"/>
              </a:ext>
            </a:extLst>
          </p:cNvPr>
          <p:cNvSpPr>
            <a:spLocks noGrp="1"/>
          </p:cNvSpPr>
          <p:nvPr>
            <p:ph type="sldNum" sz="quarter" idx="12"/>
          </p:nvPr>
        </p:nvSpPr>
        <p:spPr/>
        <p:txBody>
          <a:bodyPr/>
          <a:lstStyle/>
          <a:p>
            <a:pPr>
              <a:defRPr/>
            </a:pPr>
            <a:fld id="{74F331B9-9946-4410-A27C-D6AFCCCAC9F0}" type="slidenum">
              <a:rPr lang="en-US" smtClean="0"/>
              <a:pPr>
                <a:defRPr/>
              </a:pPr>
              <a:t>‹#›</a:t>
            </a:fld>
            <a:endParaRPr lang="en-US" dirty="0"/>
          </a:p>
        </p:txBody>
      </p:sp>
    </p:spTree>
    <p:extLst>
      <p:ext uri="{BB962C8B-B14F-4D97-AF65-F5344CB8AC3E}">
        <p14:creationId xmlns:p14="http://schemas.microsoft.com/office/powerpoint/2010/main" val="373517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32EEF21-81A5-462A-B34C-61326899DC55}" type="datetimeFigureOut">
              <a:rPr lang="en-US"/>
              <a:pPr>
                <a:defRPr/>
              </a:pPr>
              <a:t>10/10/2022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8F9E6E6-4901-4C2C-858A-3F4C44607E88}" type="slidenum">
              <a:rPr lang="en-US"/>
              <a:pPr>
                <a:defRPr/>
              </a:pPr>
              <a:t>‹#›</a:t>
            </a:fld>
            <a:endParaRPr lang="en-US" dirty="0"/>
          </a:p>
        </p:txBody>
      </p:sp>
    </p:spTree>
    <p:extLst>
      <p:ext uri="{BB962C8B-B14F-4D97-AF65-F5344CB8AC3E}">
        <p14:creationId xmlns:p14="http://schemas.microsoft.com/office/powerpoint/2010/main" val="3946325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15C43-3D10-4A10-9F9C-CF5749BFC30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79AC0FD-2C02-47F2-AB37-3CF6014E24AE}"/>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95641-2A50-47A1-A6D2-E3D78AAD75A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38E35D1-A336-4D38-B245-124213130BCC}"/>
              </a:ext>
            </a:extLst>
          </p:cNvPr>
          <p:cNvSpPr>
            <a:spLocks noGrp="1"/>
          </p:cNvSpPr>
          <p:nvPr>
            <p:ph type="dt" sz="half" idx="10"/>
          </p:nvPr>
        </p:nvSpPr>
        <p:spPr/>
        <p:txBody>
          <a:bodyPr/>
          <a:lstStyle/>
          <a:p>
            <a:pPr>
              <a:defRPr/>
            </a:pPr>
            <a:fld id="{DDD0CCE9-3CE7-4961-9FBF-D42AB70B5FD0}" type="datetimeFigureOut">
              <a:rPr lang="en-US" smtClean="0"/>
              <a:pPr>
                <a:defRPr/>
              </a:pPr>
              <a:t>10/10/2022</a:t>
            </a:fld>
            <a:endParaRPr lang="en-US" dirty="0"/>
          </a:p>
        </p:txBody>
      </p:sp>
      <p:sp>
        <p:nvSpPr>
          <p:cNvPr id="6" name="Footer Placeholder 5">
            <a:extLst>
              <a:ext uri="{FF2B5EF4-FFF2-40B4-BE49-F238E27FC236}">
                <a16:creationId xmlns:a16="http://schemas.microsoft.com/office/drawing/2014/main" id="{5C9FB7A0-94E8-4069-AC40-706C0016EF0B}"/>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608DCDA-5884-4E23-B865-CAA0F99FFDB6}"/>
              </a:ext>
            </a:extLst>
          </p:cNvPr>
          <p:cNvSpPr>
            <a:spLocks noGrp="1"/>
          </p:cNvSpPr>
          <p:nvPr>
            <p:ph type="sldNum" sz="quarter" idx="12"/>
          </p:nvPr>
        </p:nvSpPr>
        <p:spPr/>
        <p:txBody>
          <a:bodyPr/>
          <a:lstStyle/>
          <a:p>
            <a:pPr>
              <a:defRPr/>
            </a:pPr>
            <a:fld id="{157D369D-1B8E-4084-822E-B7B27DD4D548}" type="slidenum">
              <a:rPr lang="en-US" smtClean="0"/>
              <a:pPr>
                <a:defRPr/>
              </a:pPr>
              <a:t>‹#›</a:t>
            </a:fld>
            <a:endParaRPr lang="en-US" dirty="0"/>
          </a:p>
        </p:txBody>
      </p:sp>
    </p:spTree>
    <p:extLst>
      <p:ext uri="{BB962C8B-B14F-4D97-AF65-F5344CB8AC3E}">
        <p14:creationId xmlns:p14="http://schemas.microsoft.com/office/powerpoint/2010/main" val="435898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778A-7215-4F71-9D36-7822D19C0B8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8623EE5-E375-4BB7-96A4-8359B3C69A7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BE42B05-98EA-4D15-9C4C-A60BE67595B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4F78005-A216-4861-9EB9-CD61FA77FE32}"/>
              </a:ext>
            </a:extLst>
          </p:cNvPr>
          <p:cNvSpPr>
            <a:spLocks noGrp="1"/>
          </p:cNvSpPr>
          <p:nvPr>
            <p:ph type="dt" sz="half" idx="10"/>
          </p:nvPr>
        </p:nvSpPr>
        <p:spPr/>
        <p:txBody>
          <a:bodyPr/>
          <a:lstStyle/>
          <a:p>
            <a:pPr>
              <a:defRPr/>
            </a:pPr>
            <a:fld id="{7052E546-8A43-4806-9751-8D7C58C12800}" type="datetimeFigureOut">
              <a:rPr lang="en-US" smtClean="0"/>
              <a:pPr>
                <a:defRPr/>
              </a:pPr>
              <a:t>10/10/2022</a:t>
            </a:fld>
            <a:endParaRPr lang="en-US" dirty="0"/>
          </a:p>
        </p:txBody>
      </p:sp>
      <p:sp>
        <p:nvSpPr>
          <p:cNvPr id="6" name="Footer Placeholder 5">
            <a:extLst>
              <a:ext uri="{FF2B5EF4-FFF2-40B4-BE49-F238E27FC236}">
                <a16:creationId xmlns:a16="http://schemas.microsoft.com/office/drawing/2014/main" id="{69165A1F-2144-4A26-8D68-3782C56D83B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885EDC6F-2D32-4EB1-9D0D-1F1EE6991F88}"/>
              </a:ext>
            </a:extLst>
          </p:cNvPr>
          <p:cNvSpPr>
            <a:spLocks noGrp="1"/>
          </p:cNvSpPr>
          <p:nvPr>
            <p:ph type="sldNum" sz="quarter" idx="12"/>
          </p:nvPr>
        </p:nvSpPr>
        <p:spPr/>
        <p:txBody>
          <a:bodyPr/>
          <a:lstStyle/>
          <a:p>
            <a:pPr>
              <a:defRPr/>
            </a:pPr>
            <a:fld id="{4ADA99EE-6C26-438D-8EF5-F47E6BFDA5B4}" type="slidenum">
              <a:rPr lang="en-US" smtClean="0"/>
              <a:pPr>
                <a:defRPr/>
              </a:pPr>
              <a:t>‹#›</a:t>
            </a:fld>
            <a:endParaRPr lang="en-US" dirty="0"/>
          </a:p>
        </p:txBody>
      </p:sp>
    </p:spTree>
    <p:extLst>
      <p:ext uri="{BB962C8B-B14F-4D97-AF65-F5344CB8AC3E}">
        <p14:creationId xmlns:p14="http://schemas.microsoft.com/office/powerpoint/2010/main" val="392474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6682A-88A4-47EF-ACFC-894EEC8BA8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10FD4-3214-47E6-93BA-B08A5666FFD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637CF-6D04-4998-849E-C3114B608F5A}"/>
              </a:ext>
            </a:extLst>
          </p:cNvPr>
          <p:cNvSpPr>
            <a:spLocks noGrp="1"/>
          </p:cNvSpPr>
          <p:nvPr>
            <p:ph type="dt" sz="half" idx="10"/>
          </p:nvPr>
        </p:nvSpPr>
        <p:spPr/>
        <p:txBody>
          <a:bodyPr/>
          <a:lstStyle/>
          <a:p>
            <a:pPr>
              <a:defRPr/>
            </a:pPr>
            <a:fld id="{369F07DE-8448-4042-8367-5487B63ED787}" type="datetimeFigureOut">
              <a:rPr lang="en-US" smtClean="0"/>
              <a:pPr>
                <a:defRPr/>
              </a:pPr>
              <a:t>10/10/2022</a:t>
            </a:fld>
            <a:endParaRPr lang="en-US" dirty="0"/>
          </a:p>
        </p:txBody>
      </p:sp>
      <p:sp>
        <p:nvSpPr>
          <p:cNvPr id="5" name="Footer Placeholder 4">
            <a:extLst>
              <a:ext uri="{FF2B5EF4-FFF2-40B4-BE49-F238E27FC236}">
                <a16:creationId xmlns:a16="http://schemas.microsoft.com/office/drawing/2014/main" id="{99400BE9-A2C6-4B75-A7EC-43D77000CDCD}"/>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510251F4-547A-4540-9F5F-626B966C2D46}"/>
              </a:ext>
            </a:extLst>
          </p:cNvPr>
          <p:cNvSpPr>
            <a:spLocks noGrp="1"/>
          </p:cNvSpPr>
          <p:nvPr>
            <p:ph type="sldNum" sz="quarter" idx="12"/>
          </p:nvPr>
        </p:nvSpPr>
        <p:spPr/>
        <p:txBody>
          <a:bodyPr/>
          <a:lstStyle/>
          <a:p>
            <a:pPr>
              <a:defRPr/>
            </a:pPr>
            <a:fld id="{F741A3D9-E654-48E6-9E9C-79487F9D631F}" type="slidenum">
              <a:rPr lang="en-US" smtClean="0"/>
              <a:pPr>
                <a:defRPr/>
              </a:pPr>
              <a:t>‹#›</a:t>
            </a:fld>
            <a:endParaRPr lang="en-US" dirty="0"/>
          </a:p>
        </p:txBody>
      </p:sp>
    </p:spTree>
    <p:extLst>
      <p:ext uri="{BB962C8B-B14F-4D97-AF65-F5344CB8AC3E}">
        <p14:creationId xmlns:p14="http://schemas.microsoft.com/office/powerpoint/2010/main" val="248059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2CC392-83E7-496E-A7C3-13FD99EFC16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8ADEC7-00E3-4CE4-8AB9-8EBFE89C4185}"/>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7D2A7D-1F4F-44CC-96A6-B40A5DC4087D}"/>
              </a:ext>
            </a:extLst>
          </p:cNvPr>
          <p:cNvSpPr>
            <a:spLocks noGrp="1"/>
          </p:cNvSpPr>
          <p:nvPr>
            <p:ph type="dt" sz="half" idx="10"/>
          </p:nvPr>
        </p:nvSpPr>
        <p:spPr/>
        <p:txBody>
          <a:bodyPr/>
          <a:lstStyle/>
          <a:p>
            <a:pPr>
              <a:defRPr/>
            </a:pPr>
            <a:fld id="{22600DC3-B28E-49A4-B67C-48CE8A7CA94F}" type="datetimeFigureOut">
              <a:rPr lang="en-US" smtClean="0"/>
              <a:pPr>
                <a:defRPr/>
              </a:pPr>
              <a:t>10/10/2022</a:t>
            </a:fld>
            <a:endParaRPr lang="en-US" dirty="0"/>
          </a:p>
        </p:txBody>
      </p:sp>
      <p:sp>
        <p:nvSpPr>
          <p:cNvPr id="5" name="Footer Placeholder 4">
            <a:extLst>
              <a:ext uri="{FF2B5EF4-FFF2-40B4-BE49-F238E27FC236}">
                <a16:creationId xmlns:a16="http://schemas.microsoft.com/office/drawing/2014/main" id="{50FD25EF-14A0-40EB-B883-EE204CF86A94}"/>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BCFB65C-8252-4F75-9B00-2327D24CEC54}"/>
              </a:ext>
            </a:extLst>
          </p:cNvPr>
          <p:cNvSpPr>
            <a:spLocks noGrp="1"/>
          </p:cNvSpPr>
          <p:nvPr>
            <p:ph type="sldNum" sz="quarter" idx="12"/>
          </p:nvPr>
        </p:nvSpPr>
        <p:spPr/>
        <p:txBody>
          <a:bodyPr/>
          <a:lstStyle/>
          <a:p>
            <a:pPr>
              <a:defRPr/>
            </a:pPr>
            <a:fld id="{895E662C-F13E-4504-AEA7-7D4EDCA4744D}" type="slidenum">
              <a:rPr lang="en-US" smtClean="0"/>
              <a:pPr>
                <a:defRPr/>
              </a:pPr>
              <a:t>‹#›</a:t>
            </a:fld>
            <a:endParaRPr lang="en-US" dirty="0"/>
          </a:p>
        </p:txBody>
      </p:sp>
    </p:spTree>
    <p:extLst>
      <p:ext uri="{BB962C8B-B14F-4D97-AF65-F5344CB8AC3E}">
        <p14:creationId xmlns:p14="http://schemas.microsoft.com/office/powerpoint/2010/main" val="221676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13"/>
          <p:cNvSpPr>
            <a:spLocks noGrp="1"/>
          </p:cNvSpPr>
          <p:nvPr>
            <p:ph type="dt" sz="half" idx="10"/>
          </p:nvPr>
        </p:nvSpPr>
        <p:spPr/>
        <p:txBody>
          <a:bodyPr/>
          <a:lstStyle>
            <a:lvl1pPr>
              <a:defRPr/>
            </a:lvl1pPr>
          </a:lstStyle>
          <a:p>
            <a:pPr>
              <a:defRPr/>
            </a:pPr>
            <a:fld id="{C32EEF21-81A5-462A-B34C-61326899DC55}" type="datetimeFigureOut">
              <a:rPr lang="en-US"/>
              <a:pPr>
                <a:defRPr/>
              </a:pPr>
              <a:t>10/10/2022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8F9E6E6-4901-4C2C-858A-3F4C44607E88}" type="slidenum">
              <a:rPr lang="en-US"/>
              <a:pPr>
                <a:defRPr/>
              </a:pPr>
              <a:t>‹#›</a:t>
            </a:fld>
            <a:endParaRPr lang="en-US" dirty="0"/>
          </a:p>
        </p:txBody>
      </p:sp>
    </p:spTree>
    <p:extLst>
      <p:ext uri="{BB962C8B-B14F-4D97-AF65-F5344CB8AC3E}">
        <p14:creationId xmlns:p14="http://schemas.microsoft.com/office/powerpoint/2010/main" val="3701715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13"/>
          <p:cNvSpPr>
            <a:spLocks noGrp="1"/>
          </p:cNvSpPr>
          <p:nvPr>
            <p:ph type="dt" sz="half" idx="10"/>
          </p:nvPr>
        </p:nvSpPr>
        <p:spPr/>
        <p:txBody>
          <a:bodyPr/>
          <a:lstStyle>
            <a:lvl1pPr>
              <a:defRPr/>
            </a:lvl1pPr>
          </a:lstStyle>
          <a:p>
            <a:pPr>
              <a:defRPr/>
            </a:pPr>
            <a:fld id="{C32EEF21-81A5-462A-B34C-61326899DC55}" type="datetimeFigureOut">
              <a:rPr lang="en-US"/>
              <a:pPr>
                <a:defRPr/>
              </a:pPr>
              <a:t>10/10/2022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68F9E6E6-4901-4C2C-858A-3F4C44607E88}" type="slidenum">
              <a:rPr lang="en-US"/>
              <a:pPr>
                <a:defRPr/>
              </a:pPr>
              <a:t>‹#›</a:t>
            </a:fld>
            <a:endParaRPr lang="en-US" dirty="0"/>
          </a:p>
        </p:txBody>
      </p:sp>
    </p:spTree>
    <p:extLst>
      <p:ext uri="{BB962C8B-B14F-4D97-AF65-F5344CB8AC3E}">
        <p14:creationId xmlns:p14="http://schemas.microsoft.com/office/powerpoint/2010/main" val="1104059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804863"/>
            <a:ext cx="4321175" cy="4343400"/>
          </a:xfrm>
          <a:custGeom>
            <a:avLst/>
            <a:gdLst>
              <a:gd name="T0" fmla="*/ 0 w 2736"/>
              <a:gd name="T1" fmla="*/ 2147483647 h 3648"/>
              <a:gd name="T2" fmla="*/ 1795989939 w 2736"/>
              <a:gd name="T3" fmla="*/ 2147483647 h 3648"/>
              <a:gd name="T4" fmla="*/ 2147483647 w 2736"/>
              <a:gd name="T5" fmla="*/ 0 h 3648"/>
              <a:gd name="T6" fmla="*/ 2147483647 w 2736"/>
              <a:gd name="T7" fmla="*/ 136088438 h 3648"/>
              <a:gd name="T8" fmla="*/ 1855856217 w 2736"/>
              <a:gd name="T9" fmla="*/ 2147483647 h 3648"/>
              <a:gd name="T10" fmla="*/ 11973255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Freeform 18"/>
          <p:cNvSpPr>
            <a:spLocks/>
          </p:cNvSpPr>
          <p:nvPr/>
        </p:nvSpPr>
        <p:spPr bwMode="auto">
          <a:xfrm>
            <a:off x="374650" y="0"/>
            <a:ext cx="5513388" cy="4960938"/>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dirty="0">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a:t>Click to edit Master title style</a:t>
            </a:r>
          </a:p>
        </p:txBody>
      </p:sp>
      <p:sp>
        <p:nvSpPr>
          <p:cNvPr id="25" name="Date Placeholder 3"/>
          <p:cNvSpPr>
            <a:spLocks noGrp="1"/>
          </p:cNvSpPr>
          <p:nvPr>
            <p:ph type="dt" sz="half" idx="10"/>
          </p:nvPr>
        </p:nvSpPr>
        <p:spPr/>
        <p:txBody>
          <a:bodyPr/>
          <a:lstStyle>
            <a:lvl1pPr>
              <a:defRPr/>
            </a:lvl1pPr>
            <a:extLst/>
          </a:lstStyle>
          <a:p>
            <a:pPr>
              <a:defRPr/>
            </a:pPr>
            <a:fld id="{37F30DE2-5DC0-4208-9A6D-E543F1C57C2E}" type="datetimeFigureOut">
              <a:rPr lang="en-US"/>
              <a:pPr>
                <a:defRPr/>
              </a:pPr>
              <a:t>10/10/2022</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5EB00561-1011-4925-97FF-7DF9DAE63435}" type="slidenum">
              <a:rPr lang="en-US"/>
              <a:pPr>
                <a:defRPr/>
              </a:pPr>
              <a:t>‹#›</a:t>
            </a:fld>
            <a:endParaRPr lang="en-US" dirty="0"/>
          </a:p>
        </p:txBody>
      </p:sp>
    </p:spTree>
    <p:extLst>
      <p:ext uri="{BB962C8B-B14F-4D97-AF65-F5344CB8AC3E}">
        <p14:creationId xmlns:p14="http://schemas.microsoft.com/office/powerpoint/2010/main" val="333150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p>
            <a:r>
              <a:rPr lang="en-US" dirty="0"/>
              <a:t>Click to edit Master title style</a:t>
            </a:r>
          </a:p>
        </p:txBody>
      </p:sp>
      <p:sp>
        <p:nvSpPr>
          <p:cNvPr id="3" name="Content Placeholder 2"/>
          <p:cNvSpPr>
            <a:spLocks noGrp="1"/>
          </p:cNvSpPr>
          <p:nvPr>
            <p:ph sz="half" idx="1"/>
          </p:nvPr>
        </p:nvSpPr>
        <p:spPr>
          <a:xfrm>
            <a:off x="464344" y="1327876"/>
            <a:ext cx="4641056" cy="3394472"/>
          </a:xfrm>
        </p:spPr>
        <p:txBody>
          <a:bodyPr/>
          <a:lstStyle>
            <a:lvl1pPr>
              <a:defRPr sz="1600"/>
            </a:lvl1pPr>
            <a:lvl2pPr>
              <a:defRPr sz="1400"/>
            </a:lvl2pPr>
            <a:lvl3pPr>
              <a:defRPr sz="1200"/>
            </a:lvl3pPr>
            <a:lvl4pPr>
              <a:defRPr sz="1100"/>
            </a:lvl4pPr>
            <a:lvl5pPr>
              <a:defRPr sz="11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1327876"/>
            <a:ext cx="3359944" cy="3394472"/>
          </a:xfrm>
        </p:spPr>
        <p:txBody>
          <a:bodyPr/>
          <a:lstStyle>
            <a:lvl1pPr>
              <a:defRPr sz="1600"/>
            </a:lvl1pPr>
            <a:lvl2pPr>
              <a:defRPr sz="1400"/>
            </a:lvl2pPr>
            <a:lvl3pPr>
              <a:defRPr sz="1200"/>
            </a:lvl3pPr>
            <a:lvl4pPr>
              <a:defRPr sz="1100"/>
            </a:lvl4pPr>
            <a:lvl5pPr>
              <a:defRPr sz="11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184E7A46-1C55-4A36-B200-27EF44C712AF}" type="datetimeFigureOut">
              <a:rPr lang="en-US"/>
              <a:pPr>
                <a:defRPr/>
              </a:pPr>
              <a:t>10/10/2022</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C70D011-023C-4743-9B02-404EA369AD3C}" type="slidenum">
              <a:rPr lang="en-US"/>
              <a:pPr>
                <a:defRPr/>
              </a:pPr>
              <a:t>‹#›</a:t>
            </a:fld>
            <a:endParaRPr lang="en-US" dirty="0"/>
          </a:p>
        </p:txBody>
      </p:sp>
    </p:spTree>
    <p:extLst>
      <p:ext uri="{BB962C8B-B14F-4D97-AF65-F5344CB8AC3E}">
        <p14:creationId xmlns:p14="http://schemas.microsoft.com/office/powerpoint/2010/main" val="3015276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a:t>Click to edit Master title style</a:t>
            </a:r>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1800" b="1">
                <a:solidFill>
                  <a:srgbClr val="CCEDB1"/>
                </a:solidFill>
              </a:defRPr>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1800" b="1">
                <a:solidFill>
                  <a:srgbClr val="CCEDB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1800"/>
            </a:lvl1pPr>
            <a:lvl2pPr>
              <a:defRPr sz="1600"/>
            </a:lvl2pPr>
            <a:lvl3pPr>
              <a:defRPr sz="1400"/>
            </a:lvl3pPr>
            <a:lvl4pPr>
              <a:defRPr sz="1200"/>
            </a:lvl4pPr>
            <a:lvl5pPr>
              <a:defRPr sz="12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6" y="1844278"/>
            <a:ext cx="4041775" cy="2969514"/>
          </a:xfrm>
        </p:spPr>
        <p:txBody>
          <a:bodyPr/>
          <a:lstStyle>
            <a:lvl1pPr>
              <a:defRPr sz="1800"/>
            </a:lvl1pPr>
            <a:lvl2pPr>
              <a:defRPr sz="1600"/>
            </a:lvl2pPr>
            <a:lvl3pPr>
              <a:defRPr sz="1400"/>
            </a:lvl3pPr>
            <a:lvl4pPr>
              <a:defRPr sz="1200"/>
            </a:lvl4pPr>
            <a:lvl5pPr>
              <a:defRPr sz="12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6"/>
          <p:cNvSpPr>
            <a:spLocks noGrp="1"/>
          </p:cNvSpPr>
          <p:nvPr>
            <p:ph type="dt" sz="half" idx="10"/>
          </p:nvPr>
        </p:nvSpPr>
        <p:spPr/>
        <p:txBody>
          <a:bodyPr/>
          <a:lstStyle>
            <a:lvl1pPr>
              <a:defRPr/>
            </a:lvl1pPr>
            <a:extLst/>
          </a:lstStyle>
          <a:p>
            <a:pPr>
              <a:defRPr/>
            </a:pPr>
            <a:fld id="{B79485B6-D759-4465-859A-D5E1A10A044F}" type="datetimeFigureOut">
              <a:rPr lang="en-US"/>
              <a:pPr>
                <a:defRPr/>
              </a:pPr>
              <a:t>10/10/2022</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FB964BBB-FE16-488B-833D-E297552A1B5C}" type="slidenum">
              <a:rPr lang="en-US"/>
              <a:pPr>
                <a:defRPr/>
              </a:pPr>
              <a:t>‹#›</a:t>
            </a:fld>
            <a:endParaRPr lang="en-US" dirty="0"/>
          </a:p>
        </p:txBody>
      </p:sp>
    </p:spTree>
    <p:extLst>
      <p:ext uri="{BB962C8B-B14F-4D97-AF65-F5344CB8AC3E}">
        <p14:creationId xmlns:p14="http://schemas.microsoft.com/office/powerpoint/2010/main" val="281575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2200" b="1"/>
            </a:lvl1pPr>
            <a:extLst/>
          </a:lstStyle>
          <a:p>
            <a:r>
              <a:rPr lang="en-US" dirty="0"/>
              <a:t>Click to edit Master title style</a:t>
            </a:r>
          </a:p>
        </p:txBody>
      </p:sp>
      <p:sp>
        <p:nvSpPr>
          <p:cNvPr id="3" name="Text Placeholder 2"/>
          <p:cNvSpPr>
            <a:spLocks noGrp="1"/>
          </p:cNvSpPr>
          <p:nvPr>
            <p:ph type="body" idx="2"/>
          </p:nvPr>
        </p:nvSpPr>
        <p:spPr>
          <a:xfrm>
            <a:off x="685800" y="1076325"/>
            <a:ext cx="2514600" cy="3429000"/>
          </a:xfrm>
        </p:spPr>
        <p:txBody>
          <a:bodyPr/>
          <a:lstStyle>
            <a:lvl1pPr marL="54864" indent="0">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1800"/>
            </a:lvl1pPr>
            <a:lvl2pPr>
              <a:defRPr sz="1600"/>
            </a:lvl2pPr>
            <a:lvl3pPr>
              <a:defRPr sz="1400"/>
            </a:lvl3pPr>
            <a:lvl4pPr>
              <a:defRPr sz="1200"/>
            </a:lvl4pPr>
            <a:lvl5pPr>
              <a:defRPr sz="12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13"/>
          <p:cNvSpPr>
            <a:spLocks noGrp="1"/>
          </p:cNvSpPr>
          <p:nvPr>
            <p:ph type="dt" sz="half" idx="10"/>
          </p:nvPr>
        </p:nvSpPr>
        <p:spPr/>
        <p:txBody>
          <a:bodyPr/>
          <a:lstStyle>
            <a:lvl1pPr>
              <a:defRPr/>
            </a:lvl1pPr>
          </a:lstStyle>
          <a:p>
            <a:pPr>
              <a:defRPr/>
            </a:pPr>
            <a:fld id="{DDD0CCE9-3CE7-4961-9FBF-D42AB70B5FD0}" type="datetimeFigureOut">
              <a:rPr lang="en-US"/>
              <a:pPr>
                <a:defRPr/>
              </a:pPr>
              <a:t>10/10/2022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157D369D-1B8E-4084-822E-B7B27DD4D548}" type="slidenum">
              <a:rPr lang="en-US"/>
              <a:pPr>
                <a:defRPr/>
              </a:pPr>
              <a:t>‹#›</a:t>
            </a:fld>
            <a:endParaRPr lang="en-US" dirty="0"/>
          </a:p>
        </p:txBody>
      </p:sp>
    </p:spTree>
    <p:extLst>
      <p:ext uri="{BB962C8B-B14F-4D97-AF65-F5344CB8AC3E}">
        <p14:creationId xmlns:p14="http://schemas.microsoft.com/office/powerpoint/2010/main" val="248003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61795"/>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60510"/>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61795"/>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60510"/>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61152"/>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59848"/>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a:t>Click to edit Master title style</a:t>
            </a:r>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a:t>Click icon to add picture</a:t>
            </a:r>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052E546-8A43-4806-9751-8D7C58C12800}" type="datetimeFigureOut">
              <a:rPr lang="en-US"/>
              <a:pPr>
                <a:defRPr/>
              </a:pPr>
              <a:t>10/10/2022</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4ADA99EE-6C26-438D-8EF5-F47E6BFDA5B4}" type="slidenum">
              <a:rPr lang="en-US"/>
              <a:pPr>
                <a:defRPr/>
              </a:pPr>
              <a:t>‹#›</a:t>
            </a:fld>
            <a:endParaRPr lang="en-US" dirty="0"/>
          </a:p>
        </p:txBody>
      </p:sp>
    </p:spTree>
    <p:extLst>
      <p:ext uri="{BB962C8B-B14F-4D97-AF65-F5344CB8AC3E}">
        <p14:creationId xmlns:p14="http://schemas.microsoft.com/office/powerpoint/2010/main" val="50458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2" name="Title Placeholder 21"/>
          <p:cNvSpPr>
            <a:spLocks noGrp="1"/>
          </p:cNvSpPr>
          <p:nvPr>
            <p:ph type="title"/>
          </p:nvPr>
        </p:nvSpPr>
        <p:spPr>
          <a:xfrm>
            <a:off x="457200" y="384175"/>
            <a:ext cx="8229600" cy="685800"/>
          </a:xfrm>
          <a:prstGeom prst="rect">
            <a:avLst/>
          </a:prstGeom>
        </p:spPr>
        <p:txBody>
          <a:bodyPr vert="horz" anchor="ctr">
            <a:noAutofit/>
          </a:bodyPr>
          <a:lstStyle/>
          <a:p>
            <a:r>
              <a:rPr lang="en-US" dirty="0"/>
              <a:t>Click to edit Master title style</a:t>
            </a:r>
          </a:p>
        </p:txBody>
      </p:sp>
      <p:sp>
        <p:nvSpPr>
          <p:cNvPr id="2060" name="Text Placeholder 12"/>
          <p:cNvSpPr>
            <a:spLocks noGrp="1"/>
          </p:cNvSpPr>
          <p:nvPr>
            <p:ph type="body" idx="1"/>
          </p:nvPr>
        </p:nvSpPr>
        <p:spPr bwMode="auto">
          <a:xfrm>
            <a:off x="457200" y="1338263"/>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13"/>
          <p:cNvSpPr>
            <a:spLocks noGrp="1"/>
          </p:cNvSpPr>
          <p:nvPr>
            <p:ph type="dt" sz="half" idx="2"/>
          </p:nvPr>
        </p:nvSpPr>
        <p:spPr>
          <a:xfrm>
            <a:off x="6096000" y="4813300"/>
            <a:ext cx="2133600" cy="273050"/>
          </a:xfrm>
          <a:prstGeom prst="rect">
            <a:avLst/>
          </a:prstGeom>
        </p:spPr>
        <p:txBody>
          <a:bodyPr vert="horz" anchor="b"/>
          <a:lstStyle>
            <a:lvl1pPr algn="l" eaLnBrk="1" latinLnBrk="0" hangingPunct="1">
              <a:defRPr kumimoji="0" sz="900">
                <a:solidFill>
                  <a:srgbClr val="CCEDB1"/>
                </a:solidFill>
                <a:cs typeface="+mn-cs"/>
              </a:defRPr>
            </a:lvl1pPr>
            <a:extLst/>
          </a:lstStyle>
          <a:p>
            <a:pPr>
              <a:defRPr/>
            </a:pPr>
            <a:fld id="{2698D8D7-AEDB-4AE6-9362-D191F894CF90}" type="datetimeFigureOut">
              <a:rPr lang="en-US" smtClean="0"/>
              <a:pPr>
                <a:defRPr/>
              </a:pPr>
              <a:t>10/10/2022</a:t>
            </a:fld>
            <a:endParaRPr lang="en-US" dirty="0"/>
          </a:p>
        </p:txBody>
      </p:sp>
      <p:sp>
        <p:nvSpPr>
          <p:cNvPr id="3" name="Footer Placeholder 2"/>
          <p:cNvSpPr>
            <a:spLocks noGrp="1"/>
          </p:cNvSpPr>
          <p:nvPr>
            <p:ph type="ftr" sz="quarter" idx="3"/>
          </p:nvPr>
        </p:nvSpPr>
        <p:spPr>
          <a:xfrm>
            <a:off x="457200" y="4813300"/>
            <a:ext cx="5638800" cy="273050"/>
          </a:xfrm>
          <a:prstGeom prst="rect">
            <a:avLst/>
          </a:prstGeom>
        </p:spPr>
        <p:txBody>
          <a:bodyPr vert="horz" anchor="b"/>
          <a:lstStyle>
            <a:lvl1pPr algn="r" eaLnBrk="1" latinLnBrk="0" hangingPunct="1">
              <a:defRPr kumimoji="0" sz="900">
                <a:solidFill>
                  <a:srgbClr val="CCEDB1"/>
                </a:solidFill>
                <a:cs typeface="+mn-cs"/>
              </a:defRPr>
            </a:lvl1pPr>
            <a:extLst/>
          </a:lstStyle>
          <a:p>
            <a:pPr>
              <a:defRPr/>
            </a:pPr>
            <a:endParaRPr lang="en-US" dirty="0"/>
          </a:p>
        </p:txBody>
      </p:sp>
      <p:sp>
        <p:nvSpPr>
          <p:cNvPr id="23" name="Slide Number Placeholder 22"/>
          <p:cNvSpPr>
            <a:spLocks noGrp="1"/>
          </p:cNvSpPr>
          <p:nvPr>
            <p:ph type="sldNum" sz="quarter" idx="4"/>
          </p:nvPr>
        </p:nvSpPr>
        <p:spPr>
          <a:xfrm>
            <a:off x="8229600" y="4813300"/>
            <a:ext cx="457200" cy="273050"/>
          </a:xfrm>
          <a:prstGeom prst="rect">
            <a:avLst/>
          </a:prstGeom>
        </p:spPr>
        <p:txBody>
          <a:bodyPr vert="horz" anchor="b"/>
          <a:lstStyle>
            <a:lvl1pPr algn="l" eaLnBrk="1" latinLnBrk="0" hangingPunct="1">
              <a:defRPr kumimoji="0" sz="900">
                <a:solidFill>
                  <a:srgbClr val="CCEDB1"/>
                </a:solidFill>
                <a:cs typeface="+mn-cs"/>
              </a:defRPr>
            </a:lvl1pPr>
            <a:extLst/>
          </a:lstStyle>
          <a:p>
            <a:pPr>
              <a:defRPr/>
            </a:pPr>
            <a:fld id="{74F331B9-9946-4410-A27C-D6AFCCCAC9F0}"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4946" r:id="rId1"/>
    <p:sldLayoutId id="2147484947" r:id="rId2"/>
    <p:sldLayoutId id="2147484958" r:id="rId3"/>
    <p:sldLayoutId id="2147484959" r:id="rId4"/>
    <p:sldLayoutId id="2147484948" r:id="rId5"/>
    <p:sldLayoutId id="2147484949" r:id="rId6"/>
    <p:sldLayoutId id="2147484950" r:id="rId7"/>
    <p:sldLayoutId id="2147484953" r:id="rId8"/>
    <p:sldLayoutId id="2147484954" r:id="rId9"/>
    <p:sldLayoutId id="2147484955" r:id="rId10"/>
    <p:sldLayoutId id="2147484956" r:id="rId11"/>
    <p:sldLayoutId id="2147484957" r:id="rId12"/>
  </p:sldLayoutIdLst>
  <p:txStyles>
    <p:titleStyle>
      <a:lvl1pPr algn="l" rtl="0" eaLnBrk="1" fontAlgn="base" hangingPunct="1">
        <a:spcBef>
          <a:spcPct val="0"/>
        </a:spcBef>
        <a:spcAft>
          <a:spcPct val="0"/>
        </a:spcAft>
        <a:defRPr sz="2200" b="0" kern="1200" spc="-100">
          <a:solidFill>
            <a:srgbClr val="CCEDB1"/>
          </a:solidFill>
          <a:latin typeface="Arial" pitchFamily="34" charset="0"/>
          <a:ea typeface="+mj-ea"/>
          <a:cs typeface="Arial" pitchFamily="34" charset="0"/>
        </a:defRPr>
      </a:lvl1pPr>
      <a:lvl2pPr algn="l" rtl="0" eaLnBrk="1" fontAlgn="base" hangingPunct="1">
        <a:spcBef>
          <a:spcPct val="0"/>
        </a:spcBef>
        <a:spcAft>
          <a:spcPct val="0"/>
        </a:spcAft>
        <a:defRPr sz="4000">
          <a:solidFill>
            <a:srgbClr val="C1EEFF"/>
          </a:solidFill>
          <a:latin typeface="Consolas" pitchFamily="49" charset="0"/>
        </a:defRPr>
      </a:lvl2pPr>
      <a:lvl3pPr algn="l" rtl="0" eaLnBrk="1" fontAlgn="base" hangingPunct="1">
        <a:spcBef>
          <a:spcPct val="0"/>
        </a:spcBef>
        <a:spcAft>
          <a:spcPct val="0"/>
        </a:spcAft>
        <a:defRPr sz="4000">
          <a:solidFill>
            <a:srgbClr val="C1EEFF"/>
          </a:solidFill>
          <a:latin typeface="Consolas" pitchFamily="49" charset="0"/>
        </a:defRPr>
      </a:lvl3pPr>
      <a:lvl4pPr algn="l" rtl="0" eaLnBrk="1" fontAlgn="base" hangingPunct="1">
        <a:spcBef>
          <a:spcPct val="0"/>
        </a:spcBef>
        <a:spcAft>
          <a:spcPct val="0"/>
        </a:spcAft>
        <a:defRPr sz="4000">
          <a:solidFill>
            <a:srgbClr val="C1EEFF"/>
          </a:solidFill>
          <a:latin typeface="Consolas" pitchFamily="49" charset="0"/>
        </a:defRPr>
      </a:lvl4pPr>
      <a:lvl5pPr algn="l" rtl="0" eaLnBrk="1" fontAlgn="base" hangingPunct="1">
        <a:spcBef>
          <a:spcPct val="0"/>
        </a:spcBef>
        <a:spcAft>
          <a:spcPct val="0"/>
        </a:spcAft>
        <a:defRPr sz="4000">
          <a:solidFill>
            <a:srgbClr val="C1EEFF"/>
          </a:solidFill>
          <a:latin typeface="Consolas" pitchFamily="49" charset="0"/>
        </a:defRPr>
      </a:lvl5pPr>
      <a:lvl6pPr marL="457200" algn="l" rtl="0" eaLnBrk="1" fontAlgn="base" hangingPunct="1">
        <a:spcBef>
          <a:spcPct val="0"/>
        </a:spcBef>
        <a:spcAft>
          <a:spcPct val="0"/>
        </a:spcAft>
        <a:defRPr sz="4000">
          <a:solidFill>
            <a:srgbClr val="C1EEFF"/>
          </a:solidFill>
          <a:latin typeface="Consolas" pitchFamily="49" charset="0"/>
        </a:defRPr>
      </a:lvl6pPr>
      <a:lvl7pPr marL="914400" algn="l" rtl="0" eaLnBrk="1" fontAlgn="base" hangingPunct="1">
        <a:spcBef>
          <a:spcPct val="0"/>
        </a:spcBef>
        <a:spcAft>
          <a:spcPct val="0"/>
        </a:spcAft>
        <a:defRPr sz="4000">
          <a:solidFill>
            <a:srgbClr val="C1EEFF"/>
          </a:solidFill>
          <a:latin typeface="Consolas" pitchFamily="49" charset="0"/>
        </a:defRPr>
      </a:lvl7pPr>
      <a:lvl8pPr marL="1371600" algn="l" rtl="0" eaLnBrk="1" fontAlgn="base" hangingPunct="1">
        <a:spcBef>
          <a:spcPct val="0"/>
        </a:spcBef>
        <a:spcAft>
          <a:spcPct val="0"/>
        </a:spcAft>
        <a:defRPr sz="4000">
          <a:solidFill>
            <a:srgbClr val="C1EEFF"/>
          </a:solidFill>
          <a:latin typeface="Consolas" pitchFamily="49" charset="0"/>
        </a:defRPr>
      </a:lvl8pPr>
      <a:lvl9pPr marL="1828800" algn="l" rtl="0" eaLnBrk="1" fontAlgn="base" hangingPunct="1">
        <a:spcBef>
          <a:spcPct val="0"/>
        </a:spcBef>
        <a:spcAft>
          <a:spcPct val="0"/>
        </a:spcAft>
        <a:defRPr sz="4000">
          <a:solidFill>
            <a:srgbClr val="C1EEFF"/>
          </a:solidFill>
          <a:latin typeface="Consolas" pitchFamily="49" charset="0"/>
        </a:defRPr>
      </a:lvl9pPr>
      <a:extLst/>
    </p:titleStyle>
    <p:bodyStyle>
      <a:lvl1pPr marL="411163" indent="-342900" algn="l" rtl="0" eaLnBrk="1" fontAlgn="base" hangingPunct="1">
        <a:spcBef>
          <a:spcPts val="1000"/>
        </a:spcBef>
        <a:spcAft>
          <a:spcPts val="1000"/>
        </a:spcAft>
        <a:buClr>
          <a:srgbClr val="CCEDB1"/>
        </a:buClr>
        <a:buSzPct val="95000"/>
        <a:buFont typeface="Wingdings" pitchFamily="2" charset="2"/>
        <a:buChar char=""/>
        <a:defRPr sz="1600" kern="1200">
          <a:solidFill>
            <a:schemeClr val="tx1"/>
          </a:solidFill>
          <a:latin typeface="Arial" pitchFamily="34" charset="0"/>
          <a:ea typeface="+mn-ea"/>
          <a:cs typeface="Arial" pitchFamily="34" charset="0"/>
        </a:defRPr>
      </a:lvl1pPr>
      <a:lvl2pPr marL="739775" indent="-285750" algn="l" rtl="0" eaLnBrk="1" fontAlgn="base" hangingPunct="1">
        <a:spcBef>
          <a:spcPts val="600"/>
        </a:spcBef>
        <a:spcAft>
          <a:spcPts val="600"/>
        </a:spcAft>
        <a:buClr>
          <a:srgbClr val="CCEDB1"/>
        </a:buClr>
        <a:buSzPct val="90000"/>
        <a:buFont typeface="Wingdings" pitchFamily="2" charset="2"/>
        <a:buChar char=""/>
        <a:defRPr sz="1400" kern="1200">
          <a:solidFill>
            <a:schemeClr val="tx1"/>
          </a:solidFill>
          <a:latin typeface="Arial" pitchFamily="34" charset="0"/>
          <a:ea typeface="+mn-ea"/>
          <a:cs typeface="Arial" pitchFamily="34" charset="0"/>
        </a:defRPr>
      </a:lvl2pPr>
      <a:lvl3pPr marL="995363" indent="-228600" algn="l" rtl="0" eaLnBrk="1" fontAlgn="base" hangingPunct="1">
        <a:spcBef>
          <a:spcPts val="600"/>
        </a:spcBef>
        <a:spcAft>
          <a:spcPts val="600"/>
        </a:spcAft>
        <a:buClr>
          <a:schemeClr val="accent2"/>
        </a:buClr>
        <a:buFont typeface="Wingdings 2" pitchFamily="18" charset="2"/>
        <a:buChar char=""/>
        <a:defRPr sz="1200" kern="1200">
          <a:solidFill>
            <a:schemeClr val="tx1"/>
          </a:solidFill>
          <a:latin typeface="Arial" pitchFamily="34" charset="0"/>
          <a:ea typeface="+mn-ea"/>
          <a:cs typeface="Arial" pitchFamily="34" charset="0"/>
        </a:defRPr>
      </a:lvl3pPr>
      <a:lvl4pPr marL="1260475" indent="-228600" algn="l" rtl="0" eaLnBrk="1" fontAlgn="base" hangingPunct="1">
        <a:spcBef>
          <a:spcPts val="600"/>
        </a:spcBef>
        <a:spcAft>
          <a:spcPts val="600"/>
        </a:spcAft>
        <a:buClr>
          <a:srgbClr val="FEB80A"/>
        </a:buClr>
        <a:buFont typeface="Wingdings 3" pitchFamily="18" charset="2"/>
        <a:buChar char=""/>
        <a:defRPr sz="1200" kern="1200">
          <a:solidFill>
            <a:schemeClr val="tx1"/>
          </a:solidFill>
          <a:latin typeface="Arial" pitchFamily="34" charset="0"/>
          <a:ea typeface="+mn-ea"/>
          <a:cs typeface="Arial" pitchFamily="34" charset="0"/>
        </a:defRPr>
      </a:lvl4pPr>
      <a:lvl5pPr marL="1481138" indent="-209550" algn="l" rtl="0" eaLnBrk="1" fontAlgn="base" hangingPunct="1">
        <a:spcBef>
          <a:spcPts val="600"/>
        </a:spcBef>
        <a:spcAft>
          <a:spcPts val="600"/>
        </a:spcAft>
        <a:buClr>
          <a:srgbClr val="FEB80A"/>
        </a:buClr>
        <a:buFont typeface="Wingdings 2" pitchFamily="18" charset="2"/>
        <a:buChar char=""/>
        <a:defRPr sz="1100" kern="1200">
          <a:solidFill>
            <a:schemeClr val="tx1"/>
          </a:solidFill>
          <a:latin typeface="Arial" pitchFamily="34" charset="0"/>
          <a:ea typeface="+mn-ea"/>
          <a:cs typeface="Arial" pitchFamily="34" charset="0"/>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9703F-7F64-4416-94FC-15DE34005F7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07A5EC-7C86-474C-B020-59DFDD8441A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83A83-FB27-4A9A-A010-D747E9B94B9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698D8D7-AEDB-4AE6-9362-D191F894CF90}" type="datetimeFigureOut">
              <a:rPr lang="en-US" smtClean="0"/>
              <a:pPr>
                <a:defRPr/>
              </a:pPr>
              <a:t>10/10/2022</a:t>
            </a:fld>
            <a:endParaRPr lang="en-US" dirty="0"/>
          </a:p>
        </p:txBody>
      </p:sp>
      <p:sp>
        <p:nvSpPr>
          <p:cNvPr id="5" name="Footer Placeholder 4">
            <a:extLst>
              <a:ext uri="{FF2B5EF4-FFF2-40B4-BE49-F238E27FC236}">
                <a16:creationId xmlns:a16="http://schemas.microsoft.com/office/drawing/2014/main" id="{0882693F-D05F-481F-B574-49F3E22FF3E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52145E06-321B-486B-90A7-086F2265F1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74F331B9-9946-4410-A27C-D6AFCCCAC9F0}" type="slidenum">
              <a:rPr lang="en-US" smtClean="0"/>
              <a:pPr>
                <a:defRPr/>
              </a:pPr>
              <a:t>‹#›</a:t>
            </a:fld>
            <a:endParaRPr lang="en-US" dirty="0"/>
          </a:p>
        </p:txBody>
      </p:sp>
    </p:spTree>
    <p:extLst>
      <p:ext uri="{BB962C8B-B14F-4D97-AF65-F5344CB8AC3E}">
        <p14:creationId xmlns:p14="http://schemas.microsoft.com/office/powerpoint/2010/main" val="4041327045"/>
      </p:ext>
    </p:extLst>
  </p:cSld>
  <p:clrMap bg1="lt1" tx1="dk1" bg2="lt2" tx2="dk2" accent1="accent1" accent2="accent2" accent3="accent3" accent4="accent4" accent5="accent5" accent6="accent6" hlink="hlink" folHlink="folHlink"/>
  <p:sldLayoutIdLst>
    <p:sldLayoutId id="2147485009" r:id="rId1"/>
    <p:sldLayoutId id="2147485010" r:id="rId2"/>
    <p:sldLayoutId id="2147485011" r:id="rId3"/>
    <p:sldLayoutId id="2147485012" r:id="rId4"/>
    <p:sldLayoutId id="2147485013" r:id="rId5"/>
    <p:sldLayoutId id="2147485014" r:id="rId6"/>
    <p:sldLayoutId id="2147485015" r:id="rId7"/>
    <p:sldLayoutId id="2147485016" r:id="rId8"/>
    <p:sldLayoutId id="2147485017" r:id="rId9"/>
    <p:sldLayoutId id="2147485018" r:id="rId10"/>
    <p:sldLayoutId id="21474850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diagramData" Target="../diagrams/data1.xml"/><Relationship Id="rId21" Type="http://schemas.openxmlformats.org/officeDocument/2006/relationships/image" Target="../media/image19.png"/><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2.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diagramQuickStyle" Target="../diagrams/quickStyle1.xml"/><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diagramLayout" Target="../diagrams/layout1.xm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4.jpeg"/><Relationship Id="rId5" Type="http://schemas.openxmlformats.org/officeDocument/2006/relationships/image" Target="../media/image32.sv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4">
                <a:lumMod val="0"/>
                <a:lumOff val="100000"/>
              </a:schemeClr>
            </a:gs>
            <a:gs pos="93000">
              <a:srgbClr val="FFE080"/>
            </a:gs>
            <a:gs pos="28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F4EFAF72-18D0-46AA-8742-0B4C57BC0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5A31AE8-0E91-4CDA-9C9E-21D3C2098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16927" cy="5143500"/>
          </a:xfrm>
          <a:prstGeom prst="rect">
            <a:avLst/>
          </a:prstGeom>
          <a:ln>
            <a:no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62299" y="884879"/>
            <a:ext cx="2527313" cy="1990661"/>
          </a:xfrm>
        </p:spPr>
        <p:txBody>
          <a:bodyPr>
            <a:normAutofit/>
          </a:bodyPr>
          <a:lstStyle/>
          <a:p>
            <a:pPr algn="l"/>
            <a:r>
              <a:rPr lang="en-US" sz="3600" dirty="0">
                <a:solidFill>
                  <a:srgbClr val="FFFFFF"/>
                </a:solidFill>
                <a:latin typeface="Arial" panose="020B0604020202020204" pitchFamily="34" charset="0"/>
                <a:cs typeface="Arial" panose="020B0604020202020204" pitchFamily="34" charset="0"/>
              </a:rPr>
              <a:t>XenData</a:t>
            </a:r>
            <a:br>
              <a:rPr lang="en-US" sz="3600" dirty="0">
                <a:solidFill>
                  <a:srgbClr val="FFFFFF"/>
                </a:solidFill>
                <a:latin typeface="Arial" panose="020B0604020202020204" pitchFamily="34" charset="0"/>
                <a:cs typeface="Arial" panose="020B0604020202020204" pitchFamily="34" charset="0"/>
              </a:rPr>
            </a:br>
            <a:r>
              <a:rPr lang="en-US" sz="3600" dirty="0">
                <a:solidFill>
                  <a:srgbClr val="FFFFFF"/>
                </a:solidFill>
                <a:latin typeface="Arial" panose="020B0604020202020204" pitchFamily="34" charset="0"/>
                <a:cs typeface="Arial" panose="020B0604020202020204" pitchFamily="34" charset="0"/>
              </a:rPr>
              <a:t>LTO Active Archives</a:t>
            </a:r>
          </a:p>
        </p:txBody>
      </p:sp>
      <p:sp>
        <p:nvSpPr>
          <p:cNvPr id="3" name="Subtitle 2">
            <a:extLst>
              <a:ext uri="{FF2B5EF4-FFF2-40B4-BE49-F238E27FC236}">
                <a16:creationId xmlns:a16="http://schemas.microsoft.com/office/drawing/2014/main" id="{52E3313F-3215-4995-B892-F658A0F0669A}"/>
              </a:ext>
            </a:extLst>
          </p:cNvPr>
          <p:cNvSpPr>
            <a:spLocks noGrp="1"/>
          </p:cNvSpPr>
          <p:nvPr>
            <p:ph type="subTitle" idx="1"/>
          </p:nvPr>
        </p:nvSpPr>
        <p:spPr>
          <a:xfrm>
            <a:off x="1470341" y="3529029"/>
            <a:ext cx="2034859" cy="414321"/>
          </a:xfrm>
        </p:spPr>
        <p:txBody>
          <a:bodyPr>
            <a:normAutofit/>
          </a:bodyPr>
          <a:lstStyle/>
          <a:p>
            <a:pPr algn="l"/>
            <a:r>
              <a:rPr lang="en-US" dirty="0">
                <a:solidFill>
                  <a:srgbClr val="FFFFFF"/>
                </a:solidFill>
                <a:latin typeface="Arial" panose="020B0604020202020204" pitchFamily="34" charset="0"/>
                <a:cs typeface="Arial" panose="020B0604020202020204" pitchFamily="34" charset="0"/>
              </a:rPr>
              <a:t>October 2022</a:t>
            </a:r>
          </a:p>
        </p:txBody>
      </p:sp>
      <p:sp>
        <p:nvSpPr>
          <p:cNvPr id="68" name="Rectangle 67">
            <a:extLst>
              <a:ext uri="{FF2B5EF4-FFF2-40B4-BE49-F238E27FC236}">
                <a16:creationId xmlns:a16="http://schemas.microsoft.com/office/drawing/2014/main" id="{E6D2DCEA-04F1-4EFD-B194-00459B277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8655"/>
            <a:ext cx="541782" cy="380333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electronics&#10;&#10;Description automatically generated">
            <a:extLst>
              <a:ext uri="{FF2B5EF4-FFF2-40B4-BE49-F238E27FC236}">
                <a16:creationId xmlns:a16="http://schemas.microsoft.com/office/drawing/2014/main" id="{09BBB542-B692-47D2-87EA-DC8B1BE09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251" y="1918338"/>
            <a:ext cx="2328650" cy="887683"/>
          </a:xfrm>
          <a:prstGeom prst="rect">
            <a:avLst/>
          </a:prstGeom>
          <a:effectLst>
            <a:outerShdw blurRad="406400" dist="317500" dir="5400000" sx="89000" sy="89000" rotWithShape="0">
              <a:prstClr val="black">
                <a:alpha val="15000"/>
              </a:prstClr>
            </a:outerShdw>
          </a:effectLst>
        </p:spPr>
      </p:pic>
      <p:pic>
        <p:nvPicPr>
          <p:cNvPr id="11" name="Picture 10" descr="A screen shot of a computer&#10;&#10;Description automatically generated">
            <a:extLst>
              <a:ext uri="{FF2B5EF4-FFF2-40B4-BE49-F238E27FC236}">
                <a16:creationId xmlns:a16="http://schemas.microsoft.com/office/drawing/2014/main" id="{B2489B4D-3257-48B7-A91D-240675D6F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444" y="1114170"/>
            <a:ext cx="2411457" cy="684501"/>
          </a:xfrm>
          <a:prstGeom prst="rect">
            <a:avLst/>
          </a:prstGeom>
          <a:effectLst>
            <a:outerShdw blurRad="406400" dist="317500" dir="5400000" sx="89000" sy="89000" rotWithShape="0">
              <a:prstClr val="black">
                <a:alpha val="15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pic>
        <p:nvPicPr>
          <p:cNvPr id="6" name="Picture 5">
            <a:extLst>
              <a:ext uri="{FF2B5EF4-FFF2-40B4-BE49-F238E27FC236}">
                <a16:creationId xmlns:a16="http://schemas.microsoft.com/office/drawing/2014/main" id="{B2E20C08-6882-36BB-53A7-9959A85108E6}"/>
              </a:ext>
            </a:extLst>
          </p:cNvPr>
          <p:cNvPicPr>
            <a:picLocks noChangeAspect="1"/>
          </p:cNvPicPr>
          <p:nvPr/>
        </p:nvPicPr>
        <p:blipFill>
          <a:blip r:embed="rId6"/>
          <a:stretch>
            <a:fillRect/>
          </a:stretch>
        </p:blipFill>
        <p:spPr>
          <a:xfrm>
            <a:off x="6080272" y="3007540"/>
            <a:ext cx="2268629" cy="1871619"/>
          </a:xfrm>
          <a:prstGeom prst="rect">
            <a:avLst/>
          </a:prstGeom>
        </p:spPr>
      </p:pic>
    </p:spTree>
    <p:extLst>
      <p:ext uri="{BB962C8B-B14F-4D97-AF65-F5344CB8AC3E}">
        <p14:creationId xmlns:p14="http://schemas.microsoft.com/office/powerpoint/2010/main" val="154990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601005" y="160102"/>
            <a:ext cx="3733482"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rPr>
              <a:t>Disk Cache</a:t>
            </a:r>
          </a:p>
        </p:txBody>
      </p:sp>
      <p:sp>
        <p:nvSpPr>
          <p:cNvPr id="6" name="Rectangle 5">
            <a:extLst>
              <a:ext uri="{FF2B5EF4-FFF2-40B4-BE49-F238E27FC236}">
                <a16:creationId xmlns:a16="http://schemas.microsoft.com/office/drawing/2014/main" id="{1CBE14DC-5A99-420A-885D-43929F6D17D9}"/>
              </a:ext>
            </a:extLst>
          </p:cNvPr>
          <p:cNvSpPr/>
          <p:nvPr/>
        </p:nvSpPr>
        <p:spPr>
          <a:xfrm>
            <a:off x="601005" y="1468149"/>
            <a:ext cx="3589995" cy="2729467"/>
          </a:xfrm>
          <a:prstGeom prst="rect">
            <a:avLst/>
          </a:prstGeom>
        </p:spPr>
        <p:txBody>
          <a:bodyPr vert="horz" lIns="91440" tIns="45720" rIns="91440" bIns="45720" rtlCol="0" anchor="ctr">
            <a:normAutofit/>
          </a:bodyPr>
          <a:lstStyle/>
          <a:p>
            <a:pPr marL="57150" marR="0" indent="-285750">
              <a:lnSpc>
                <a:spcPct val="90000"/>
              </a:lnSpc>
              <a:spcBef>
                <a:spcPts val="0"/>
              </a:spcBef>
              <a:spcAft>
                <a:spcPts val="300"/>
              </a:spcAft>
              <a:buFont typeface="Wingdings" panose="05000000000000000000" pitchFamily="2" charset="2"/>
              <a:buChar char="ü"/>
            </a:pPr>
            <a:r>
              <a:rPr lang="en-US" sz="1400" dirty="0">
                <a:solidFill>
                  <a:srgbClr val="E9662B"/>
                </a:solidFill>
                <a:latin typeface="+mn-lt"/>
                <a:cs typeface="+mn-cs"/>
              </a:rPr>
              <a:t>Retains Frequently Accessed Files </a:t>
            </a:r>
            <a:r>
              <a:rPr lang="en-US" sz="1400" dirty="0">
                <a:solidFill>
                  <a:srgbClr val="000000"/>
                </a:solidFill>
                <a:latin typeface="+mn-lt"/>
                <a:cs typeface="+mn-cs"/>
              </a:rPr>
              <a:t>The disk retention rules may be tailored for specific folders and file types.</a:t>
            </a:r>
          </a:p>
          <a:p>
            <a:pPr marR="0">
              <a:lnSpc>
                <a:spcPct val="90000"/>
              </a:lnSpc>
              <a:spcBef>
                <a:spcPts val="0"/>
              </a:spcBef>
              <a:spcAft>
                <a:spcPts val="300"/>
              </a:spcAft>
            </a:pPr>
            <a:endParaRPr lang="en-US" sz="1400" dirty="0">
              <a:solidFill>
                <a:srgbClr val="000000"/>
              </a:solidFill>
              <a:latin typeface="+mn-lt"/>
              <a:cs typeface="+mn-cs"/>
            </a:endParaRPr>
          </a:p>
          <a:p>
            <a:pPr marL="57150" indent="-285750">
              <a:lnSpc>
                <a:spcPct val="90000"/>
              </a:lnSpc>
              <a:spcBef>
                <a:spcPts val="0"/>
              </a:spcBef>
              <a:spcAft>
                <a:spcPts val="300"/>
              </a:spcAft>
              <a:buFont typeface="Wingdings" panose="05000000000000000000" pitchFamily="2" charset="2"/>
              <a:buChar char="ü"/>
            </a:pPr>
            <a:r>
              <a:rPr lang="en-US" sz="1400" dirty="0">
                <a:solidFill>
                  <a:srgbClr val="E9662B"/>
                </a:solidFill>
                <a:latin typeface="+mn-lt"/>
              </a:rPr>
              <a:t>Immediate Archiving </a:t>
            </a:r>
            <a:r>
              <a:rPr lang="en-US" sz="1400" dirty="0">
                <a:solidFill>
                  <a:srgbClr val="000000"/>
                </a:solidFill>
                <a:latin typeface="+mn-lt"/>
              </a:rPr>
              <a:t>All files are initially written to disk which means there is no waiting for a cartridge to be automatically loaded in a drive.  </a:t>
            </a:r>
          </a:p>
          <a:p>
            <a:pPr>
              <a:lnSpc>
                <a:spcPct val="90000"/>
              </a:lnSpc>
              <a:spcBef>
                <a:spcPts val="0"/>
              </a:spcBef>
              <a:spcAft>
                <a:spcPts val="300"/>
              </a:spcAft>
            </a:pPr>
            <a:endParaRPr lang="en-US" sz="1400" dirty="0">
              <a:solidFill>
                <a:srgbClr val="000000"/>
              </a:solidFill>
              <a:latin typeface="+mn-lt"/>
              <a:cs typeface="+mn-cs"/>
            </a:endParaRPr>
          </a:p>
          <a:p>
            <a:pPr marL="57150" marR="0" indent="-285750">
              <a:lnSpc>
                <a:spcPct val="90000"/>
              </a:lnSpc>
              <a:spcBef>
                <a:spcPts val="0"/>
              </a:spcBef>
              <a:spcAft>
                <a:spcPts val="300"/>
              </a:spcAft>
              <a:buFont typeface="Wingdings" panose="05000000000000000000" pitchFamily="2" charset="2"/>
              <a:buChar char="ü"/>
            </a:pPr>
            <a:r>
              <a:rPr lang="en-US" sz="1400" dirty="0">
                <a:solidFill>
                  <a:srgbClr val="E9662B"/>
                </a:solidFill>
                <a:latin typeface="+mn-lt"/>
                <a:cs typeface="+mn-cs"/>
              </a:rPr>
              <a:t>Allows Prioritization for Restores </a:t>
            </a:r>
            <a:r>
              <a:rPr lang="en-US" sz="1400" dirty="0">
                <a:latin typeface="+mn-lt"/>
                <a:cs typeface="+mn-cs"/>
              </a:rPr>
              <a:t>Archive operations are automatically buffered on disk if needed to give priority to restores. </a:t>
            </a:r>
          </a:p>
          <a:p>
            <a:pPr marR="0">
              <a:lnSpc>
                <a:spcPct val="90000"/>
              </a:lnSpc>
              <a:spcBef>
                <a:spcPts val="0"/>
              </a:spcBef>
              <a:spcAft>
                <a:spcPts val="300"/>
              </a:spcAft>
            </a:pPr>
            <a:endParaRPr lang="en-US" sz="1400" dirty="0">
              <a:solidFill>
                <a:srgbClr val="000000"/>
              </a:solidFill>
              <a:latin typeface="+mn-lt"/>
              <a:cs typeface="+mn-cs"/>
            </a:endParaRPr>
          </a:p>
        </p:txBody>
      </p:sp>
      <p:pic>
        <p:nvPicPr>
          <p:cNvPr id="7" name="image7.jpeg">
            <a:extLst>
              <a:ext uri="{FF2B5EF4-FFF2-40B4-BE49-F238E27FC236}">
                <a16:creationId xmlns:a16="http://schemas.microsoft.com/office/drawing/2014/main" id="{A517397E-CF44-40D3-8AF1-63EB11F6F803}"/>
              </a:ext>
            </a:extLst>
          </p:cNvPr>
          <p:cNvPicPr/>
          <p:nvPr/>
        </p:nvPicPr>
        <p:blipFill>
          <a:blip r:embed="rId3" cstate="print"/>
          <a:stretch>
            <a:fillRect/>
          </a:stretch>
        </p:blipFill>
        <p:spPr>
          <a:xfrm>
            <a:off x="4727050" y="1497709"/>
            <a:ext cx="4057300" cy="2940420"/>
          </a:xfrm>
          <a:prstGeom prst="rect">
            <a:avLst/>
          </a:prstGeom>
        </p:spPr>
      </p:pic>
    </p:spTree>
    <p:extLst>
      <p:ext uri="{BB962C8B-B14F-4D97-AF65-F5344CB8AC3E}">
        <p14:creationId xmlns:p14="http://schemas.microsoft.com/office/powerpoint/2010/main" val="4056995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7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601004" y="161348"/>
            <a:ext cx="5190196"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rPr>
              <a:t>Offline Cartridge Management</a:t>
            </a:r>
          </a:p>
        </p:txBody>
      </p:sp>
      <p:sp>
        <p:nvSpPr>
          <p:cNvPr id="6" name="Rectangle 5">
            <a:extLst>
              <a:ext uri="{FF2B5EF4-FFF2-40B4-BE49-F238E27FC236}">
                <a16:creationId xmlns:a16="http://schemas.microsoft.com/office/drawing/2014/main" id="{1CBE14DC-5A99-420A-885D-43929F6D17D9}"/>
              </a:ext>
            </a:extLst>
          </p:cNvPr>
          <p:cNvSpPr/>
          <p:nvPr/>
        </p:nvSpPr>
        <p:spPr>
          <a:xfrm>
            <a:off x="601005" y="1363859"/>
            <a:ext cx="4126044" cy="1741291"/>
          </a:xfrm>
          <a:prstGeom prst="rect">
            <a:avLst/>
          </a:prstGeom>
        </p:spPr>
        <p:txBody>
          <a:bodyPr vert="horz" lIns="91440" tIns="45720" rIns="91440" bIns="45720" rtlCol="0" anchor="ctr">
            <a:normAutofit/>
          </a:bodyPr>
          <a:lstStyle/>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Manages unlimited offline cartridges </a:t>
            </a:r>
            <a:r>
              <a:rPr lang="en-US" sz="1400" dirty="0">
                <a:solidFill>
                  <a:srgbClr val="000000"/>
                </a:solidFill>
                <a:latin typeface="+mn-lt"/>
                <a:cs typeface="+mn-cs"/>
              </a:rPr>
              <a:t>When a cartridge is exported from the library, its files remain in the file system. An attempt to restore an offline file, results in an on-screen message or email alert that identifies the cartridge that should be imported back into the library.</a:t>
            </a:r>
          </a:p>
        </p:txBody>
      </p:sp>
      <p:pic>
        <p:nvPicPr>
          <p:cNvPr id="2" name="Picture 1">
            <a:extLst>
              <a:ext uri="{FF2B5EF4-FFF2-40B4-BE49-F238E27FC236}">
                <a16:creationId xmlns:a16="http://schemas.microsoft.com/office/drawing/2014/main" id="{6A918F4C-BF03-44F4-B0A9-123242368B3D}"/>
              </a:ext>
            </a:extLst>
          </p:cNvPr>
          <p:cNvPicPr>
            <a:picLocks noChangeAspect="1"/>
          </p:cNvPicPr>
          <p:nvPr/>
        </p:nvPicPr>
        <p:blipFill>
          <a:blip r:embed="rId3"/>
          <a:stretch>
            <a:fillRect/>
          </a:stretch>
        </p:blipFill>
        <p:spPr>
          <a:xfrm>
            <a:off x="6260224" y="914079"/>
            <a:ext cx="2524125" cy="3629025"/>
          </a:xfrm>
          <a:prstGeom prst="rect">
            <a:avLst/>
          </a:prstGeom>
        </p:spPr>
      </p:pic>
    </p:spTree>
    <p:extLst>
      <p:ext uri="{BB962C8B-B14F-4D97-AF65-F5344CB8AC3E}">
        <p14:creationId xmlns:p14="http://schemas.microsoft.com/office/powerpoint/2010/main" val="261569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601005" y="161348"/>
            <a:ext cx="3733482"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rPr>
              <a:t>Cartridge Replication</a:t>
            </a:r>
          </a:p>
        </p:txBody>
      </p:sp>
      <p:sp>
        <p:nvSpPr>
          <p:cNvPr id="6" name="Rectangle 5">
            <a:extLst>
              <a:ext uri="{FF2B5EF4-FFF2-40B4-BE49-F238E27FC236}">
                <a16:creationId xmlns:a16="http://schemas.microsoft.com/office/drawing/2014/main" id="{1CBE14DC-5A99-420A-885D-43929F6D17D9}"/>
              </a:ext>
            </a:extLst>
          </p:cNvPr>
          <p:cNvSpPr/>
          <p:nvPr/>
        </p:nvSpPr>
        <p:spPr>
          <a:xfrm>
            <a:off x="601005" y="1363859"/>
            <a:ext cx="4126044" cy="2729467"/>
          </a:xfrm>
          <a:prstGeom prst="rect">
            <a:avLst/>
          </a:prstGeom>
        </p:spPr>
        <p:txBody>
          <a:bodyPr vert="horz" lIns="91440" tIns="45720" rIns="91440" bIns="45720" rtlCol="0" anchor="ctr">
            <a:normAutofit/>
          </a:bodyPr>
          <a:lstStyle/>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Automatic  </a:t>
            </a:r>
            <a:r>
              <a:rPr lang="en-US" sz="1400" dirty="0">
                <a:solidFill>
                  <a:srgbClr val="000000"/>
                </a:solidFill>
                <a:latin typeface="+mn-lt"/>
                <a:cs typeface="+mn-cs"/>
              </a:rPr>
              <a:t>Can be configured to replicate immediately or overnight. </a:t>
            </a:r>
          </a:p>
          <a:p>
            <a:pPr marR="0">
              <a:spcBef>
                <a:spcPts val="0"/>
              </a:spcBef>
              <a:spcAft>
                <a:spcPts val="300"/>
              </a:spcAft>
            </a:pPr>
            <a:endParaRPr lang="en-US" sz="1400" dirty="0">
              <a:solidFill>
                <a:srgbClr val="000000"/>
              </a:solidFill>
              <a:latin typeface="+mn-lt"/>
              <a:cs typeface="+mn-cs"/>
            </a:endParaRPr>
          </a:p>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Even works with one-drive libraries  </a:t>
            </a:r>
            <a:r>
              <a:rPr lang="en-US" sz="1400" dirty="0">
                <a:latin typeface="+mn-lt"/>
                <a:cs typeface="+mn-cs"/>
              </a:rPr>
              <a:t>Just configure system to update the replica overnight. The day’s content is held on the disk cache. </a:t>
            </a:r>
          </a:p>
          <a:p>
            <a:pPr marR="0">
              <a:spcBef>
                <a:spcPts val="0"/>
              </a:spcBef>
              <a:spcAft>
                <a:spcPts val="300"/>
              </a:spcAft>
            </a:pPr>
            <a:endParaRPr lang="en-US" sz="1400" dirty="0">
              <a:solidFill>
                <a:srgbClr val="000000"/>
              </a:solidFill>
              <a:latin typeface="+mn-lt"/>
              <a:cs typeface="+mn-cs"/>
            </a:endParaRPr>
          </a:p>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Low-cost data protection  </a:t>
            </a:r>
            <a:r>
              <a:rPr lang="en-US" sz="1400" dirty="0">
                <a:solidFill>
                  <a:srgbClr val="000000"/>
                </a:solidFill>
                <a:latin typeface="+mn-lt"/>
                <a:cs typeface="+mn-cs"/>
              </a:rPr>
              <a:t>An operator can export a replica from the library from time to time and keep offsite. </a:t>
            </a:r>
          </a:p>
        </p:txBody>
      </p:sp>
      <p:pic>
        <p:nvPicPr>
          <p:cNvPr id="8" name="image6.jpeg">
            <a:extLst>
              <a:ext uri="{FF2B5EF4-FFF2-40B4-BE49-F238E27FC236}">
                <a16:creationId xmlns:a16="http://schemas.microsoft.com/office/drawing/2014/main" id="{44477CB2-0D40-4667-B05C-0D49F8EB7AEC}"/>
              </a:ext>
            </a:extLst>
          </p:cNvPr>
          <p:cNvPicPr/>
          <p:nvPr/>
        </p:nvPicPr>
        <p:blipFill>
          <a:blip r:embed="rId3" cstate="print"/>
          <a:stretch>
            <a:fillRect/>
          </a:stretch>
        </p:blipFill>
        <p:spPr>
          <a:xfrm>
            <a:off x="4751325" y="1692754"/>
            <a:ext cx="4083576" cy="2192228"/>
          </a:xfrm>
          <a:prstGeom prst="rect">
            <a:avLst/>
          </a:prstGeom>
        </p:spPr>
      </p:pic>
    </p:spTree>
    <p:extLst>
      <p:ext uri="{BB962C8B-B14F-4D97-AF65-F5344CB8AC3E}">
        <p14:creationId xmlns:p14="http://schemas.microsoft.com/office/powerpoint/2010/main" val="851978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601005" y="270767"/>
            <a:ext cx="4351996"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rPr>
              <a:t>Easy Migration to Latest LTO Generation</a:t>
            </a:r>
          </a:p>
        </p:txBody>
      </p:sp>
      <p:sp>
        <p:nvSpPr>
          <p:cNvPr id="6" name="Rectangle 5">
            <a:extLst>
              <a:ext uri="{FF2B5EF4-FFF2-40B4-BE49-F238E27FC236}">
                <a16:creationId xmlns:a16="http://schemas.microsoft.com/office/drawing/2014/main" id="{1CBE14DC-5A99-420A-885D-43929F6D17D9}"/>
              </a:ext>
            </a:extLst>
          </p:cNvPr>
          <p:cNvSpPr/>
          <p:nvPr/>
        </p:nvSpPr>
        <p:spPr>
          <a:xfrm>
            <a:off x="601005" y="1809750"/>
            <a:ext cx="4809195" cy="1752600"/>
          </a:xfrm>
          <a:prstGeom prst="rect">
            <a:avLst/>
          </a:prstGeom>
        </p:spPr>
        <p:txBody>
          <a:bodyPr vert="horz" lIns="91440" tIns="45720" rIns="91440" bIns="45720" rtlCol="0" anchor="ctr">
            <a:normAutofit fontScale="92500" lnSpcReduction="20000"/>
          </a:bodyPr>
          <a:lstStyle/>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Repack operation moves files from older generation of LTO to a later generation. </a:t>
            </a:r>
            <a:r>
              <a:rPr lang="en-US" sz="1400" dirty="0">
                <a:solidFill>
                  <a:srgbClr val="000000"/>
                </a:solidFill>
                <a:latin typeface="+mn-lt"/>
                <a:cs typeface="+mn-cs"/>
              </a:rPr>
              <a:t>Repack keeps files in same folder in file system and runs as a background task with zero downtime.</a:t>
            </a:r>
          </a:p>
          <a:p>
            <a:pPr marR="0">
              <a:spcBef>
                <a:spcPts val="0"/>
              </a:spcBef>
              <a:spcAft>
                <a:spcPts val="300"/>
              </a:spcAft>
            </a:pPr>
            <a:endParaRPr lang="en-US" sz="1400" dirty="0">
              <a:solidFill>
                <a:srgbClr val="000000"/>
              </a:solidFill>
              <a:latin typeface="+mn-lt"/>
              <a:cs typeface="+mn-cs"/>
            </a:endParaRPr>
          </a:p>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Repack may be scheduled</a:t>
            </a:r>
            <a:r>
              <a:rPr lang="en-US" sz="1400" dirty="0">
                <a:solidFill>
                  <a:srgbClr val="000000"/>
                </a:solidFill>
                <a:latin typeface="+mn-lt"/>
                <a:cs typeface="+mn-cs"/>
              </a:rPr>
              <a:t> to occur on off-hours </a:t>
            </a:r>
          </a:p>
          <a:p>
            <a:pPr marR="0">
              <a:spcBef>
                <a:spcPts val="0"/>
              </a:spcBef>
              <a:spcAft>
                <a:spcPts val="300"/>
              </a:spcAft>
            </a:pPr>
            <a:endParaRPr lang="en-US" sz="1400" dirty="0">
              <a:solidFill>
                <a:srgbClr val="000000"/>
              </a:solidFill>
              <a:latin typeface="+mn-lt"/>
              <a:cs typeface="+mn-cs"/>
            </a:endParaRPr>
          </a:p>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Transparent to  applications </a:t>
            </a:r>
            <a:r>
              <a:rPr lang="en-US" sz="1400" dirty="0">
                <a:solidFill>
                  <a:srgbClr val="000000"/>
                </a:solidFill>
                <a:latin typeface="+mn-lt"/>
                <a:cs typeface="+mn-cs"/>
              </a:rPr>
              <a:t> The programs that are writing to and reading from the archive are not affected by the repack operation because all files have the same name and path. </a:t>
            </a:r>
          </a:p>
        </p:txBody>
      </p:sp>
      <p:pic>
        <p:nvPicPr>
          <p:cNvPr id="8194" name="Picture 2" descr="LTO Consortium Pushes Roadmap To Gen 12 - AVS Store">
            <a:extLst>
              <a:ext uri="{FF2B5EF4-FFF2-40B4-BE49-F238E27FC236}">
                <a16:creationId xmlns:a16="http://schemas.microsoft.com/office/drawing/2014/main" id="{C01081F9-C338-4043-9CB6-FDE13969C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3872"/>
            <a:ext cx="305993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694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594077" y="271424"/>
            <a:ext cx="5037795"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rPr>
              <a:t>File Search and Cartridge Contents Reports</a:t>
            </a:r>
          </a:p>
        </p:txBody>
      </p:sp>
      <p:sp>
        <p:nvSpPr>
          <p:cNvPr id="6" name="Rectangle 5">
            <a:extLst>
              <a:ext uri="{FF2B5EF4-FFF2-40B4-BE49-F238E27FC236}">
                <a16:creationId xmlns:a16="http://schemas.microsoft.com/office/drawing/2014/main" id="{1CBE14DC-5A99-420A-885D-43929F6D17D9}"/>
              </a:ext>
            </a:extLst>
          </p:cNvPr>
          <p:cNvSpPr/>
          <p:nvPr/>
        </p:nvSpPr>
        <p:spPr>
          <a:xfrm>
            <a:off x="591768" y="1326451"/>
            <a:ext cx="3361395" cy="1281667"/>
          </a:xfrm>
          <a:prstGeom prst="rect">
            <a:avLst/>
          </a:prstGeom>
        </p:spPr>
        <p:txBody>
          <a:bodyPr vert="horz" lIns="91440" tIns="45720" rIns="91440" bIns="45720" rtlCol="0" anchor="ctr">
            <a:normAutofit/>
          </a:bodyPr>
          <a:lstStyle/>
          <a:p>
            <a:pPr marL="57150" marR="0" indent="-285750">
              <a:spcBef>
                <a:spcPts val="0"/>
              </a:spcBef>
              <a:spcAft>
                <a:spcPts val="300"/>
              </a:spcAft>
              <a:buFont typeface="Wingdings" panose="05000000000000000000" pitchFamily="2" charset="2"/>
              <a:buChar char="ü"/>
            </a:pPr>
            <a:endParaRPr lang="en-US" sz="1400" dirty="0">
              <a:solidFill>
                <a:srgbClr val="E9662B"/>
              </a:solidFill>
              <a:latin typeface="+mn-lt"/>
              <a:cs typeface="+mn-cs"/>
            </a:endParaRPr>
          </a:p>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May be saved to Excel  </a:t>
            </a:r>
            <a:r>
              <a:rPr lang="en-US" sz="1400" dirty="0">
                <a:solidFill>
                  <a:srgbClr val="000000"/>
                </a:solidFill>
                <a:latin typeface="+mn-lt"/>
                <a:cs typeface="+mn-cs"/>
              </a:rPr>
              <a:t>Allows for additional analysis</a:t>
            </a:r>
          </a:p>
          <a:p>
            <a:pPr marR="0">
              <a:spcBef>
                <a:spcPts val="0"/>
              </a:spcBef>
              <a:spcAft>
                <a:spcPts val="300"/>
              </a:spcAft>
            </a:pPr>
            <a:r>
              <a:rPr lang="en-US" sz="1400" dirty="0">
                <a:solidFill>
                  <a:srgbClr val="000000"/>
                </a:solidFill>
                <a:latin typeface="+mn-lt"/>
                <a:cs typeface="+mn-cs"/>
              </a:rPr>
              <a:t> </a:t>
            </a:r>
          </a:p>
        </p:txBody>
      </p:sp>
      <p:pic>
        <p:nvPicPr>
          <p:cNvPr id="7" name="image11.jpeg">
            <a:extLst>
              <a:ext uri="{FF2B5EF4-FFF2-40B4-BE49-F238E27FC236}">
                <a16:creationId xmlns:a16="http://schemas.microsoft.com/office/drawing/2014/main" id="{E87BCB8D-A500-488D-8D88-109023A2A475}"/>
              </a:ext>
            </a:extLst>
          </p:cNvPr>
          <p:cNvPicPr/>
          <p:nvPr/>
        </p:nvPicPr>
        <p:blipFill>
          <a:blip r:embed="rId3" cstate="print"/>
          <a:stretch>
            <a:fillRect/>
          </a:stretch>
        </p:blipFill>
        <p:spPr>
          <a:xfrm>
            <a:off x="4566285" y="1733550"/>
            <a:ext cx="4244340" cy="2925445"/>
          </a:xfrm>
          <a:prstGeom prst="rect">
            <a:avLst/>
          </a:prstGeom>
        </p:spPr>
      </p:pic>
    </p:spTree>
    <p:extLst>
      <p:ext uri="{BB962C8B-B14F-4D97-AF65-F5344CB8AC3E}">
        <p14:creationId xmlns:p14="http://schemas.microsoft.com/office/powerpoint/2010/main" val="2051545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8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594077" y="271424"/>
            <a:ext cx="5037795"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rPr>
              <a:t>System Monitoring</a:t>
            </a:r>
          </a:p>
        </p:txBody>
      </p:sp>
      <p:sp>
        <p:nvSpPr>
          <p:cNvPr id="6" name="Rectangle 5">
            <a:extLst>
              <a:ext uri="{FF2B5EF4-FFF2-40B4-BE49-F238E27FC236}">
                <a16:creationId xmlns:a16="http://schemas.microsoft.com/office/drawing/2014/main" id="{1CBE14DC-5A99-420A-885D-43929F6D17D9}"/>
              </a:ext>
            </a:extLst>
          </p:cNvPr>
          <p:cNvSpPr/>
          <p:nvPr/>
        </p:nvSpPr>
        <p:spPr>
          <a:xfrm>
            <a:off x="685800" y="1504950"/>
            <a:ext cx="3361395" cy="1281667"/>
          </a:xfrm>
          <a:prstGeom prst="rect">
            <a:avLst/>
          </a:prstGeom>
        </p:spPr>
        <p:txBody>
          <a:bodyPr vert="horz" lIns="91440" tIns="45720" rIns="91440" bIns="45720" rtlCol="0" anchor="ctr">
            <a:normAutofit fontScale="85000" lnSpcReduction="20000"/>
          </a:bodyPr>
          <a:lstStyle/>
          <a:p>
            <a:pPr marL="57150" marR="0" indent="-285750">
              <a:spcBef>
                <a:spcPts val="0"/>
              </a:spcBef>
              <a:spcAft>
                <a:spcPts val="300"/>
              </a:spcAft>
              <a:buFont typeface="Wingdings" panose="05000000000000000000" pitchFamily="2" charset="2"/>
              <a:buChar char="ü"/>
            </a:pPr>
            <a:endParaRPr lang="en-US" sz="1400" dirty="0">
              <a:solidFill>
                <a:srgbClr val="E9662B"/>
              </a:solidFill>
              <a:latin typeface="+mn-lt"/>
              <a:cs typeface="+mn-cs"/>
            </a:endParaRPr>
          </a:p>
          <a:p>
            <a:pPr marL="57150" indent="-285750">
              <a:spcBef>
                <a:spcPts val="0"/>
              </a:spcBef>
              <a:spcAft>
                <a:spcPts val="300"/>
              </a:spcAft>
              <a:buFont typeface="Wingdings" panose="05000000000000000000" pitchFamily="2" charset="2"/>
              <a:buChar char="ü"/>
            </a:pPr>
            <a:r>
              <a:rPr lang="en-US" sz="1400" dirty="0">
                <a:solidFill>
                  <a:srgbClr val="E9662B"/>
                </a:solidFill>
                <a:latin typeface="+mn-lt"/>
              </a:rPr>
              <a:t>Monitors error messages issued by the LTO drives and libraries. </a:t>
            </a:r>
            <a:r>
              <a:rPr lang="en-US" sz="1400" dirty="0">
                <a:latin typeface="+mn-lt"/>
              </a:rPr>
              <a:t>This is in addition to monitoring the appliance itself.</a:t>
            </a:r>
          </a:p>
          <a:p>
            <a:pPr>
              <a:spcBef>
                <a:spcPts val="0"/>
              </a:spcBef>
              <a:spcAft>
                <a:spcPts val="300"/>
              </a:spcAft>
            </a:pPr>
            <a:endParaRPr lang="en-US" sz="1100" dirty="0">
              <a:solidFill>
                <a:srgbClr val="000000"/>
              </a:solidFill>
            </a:endParaRPr>
          </a:p>
          <a:p>
            <a:pPr marL="57150" marR="0" indent="-285750">
              <a:spcBef>
                <a:spcPts val="0"/>
              </a:spcBef>
              <a:spcAft>
                <a:spcPts val="300"/>
              </a:spcAft>
              <a:buFont typeface="Wingdings" panose="05000000000000000000" pitchFamily="2" charset="2"/>
              <a:buChar char="ü"/>
            </a:pPr>
            <a:r>
              <a:rPr lang="en-US" sz="1400" dirty="0">
                <a:solidFill>
                  <a:srgbClr val="E9662B"/>
                </a:solidFill>
                <a:latin typeface="+mn-lt"/>
                <a:cs typeface="+mn-cs"/>
              </a:rPr>
              <a:t>Provides email alerts  </a:t>
            </a:r>
            <a:r>
              <a:rPr lang="en-US" sz="1400" dirty="0">
                <a:latin typeface="+mn-lt"/>
                <a:cs typeface="+mn-cs"/>
              </a:rPr>
              <a:t>These may be tailored to the needs of specific groups of recipients. </a:t>
            </a:r>
          </a:p>
        </p:txBody>
      </p:sp>
      <p:pic>
        <p:nvPicPr>
          <p:cNvPr id="8" name="image12.jpeg" descr="Graphical user interface, text, application  Description automatically generated">
            <a:extLst>
              <a:ext uri="{FF2B5EF4-FFF2-40B4-BE49-F238E27FC236}">
                <a16:creationId xmlns:a16="http://schemas.microsoft.com/office/drawing/2014/main" id="{92523626-288D-4E10-830D-46356208819B}"/>
              </a:ext>
            </a:extLst>
          </p:cNvPr>
          <p:cNvPicPr/>
          <p:nvPr/>
        </p:nvPicPr>
        <p:blipFill>
          <a:blip r:embed="rId3" cstate="print"/>
          <a:stretch>
            <a:fillRect/>
          </a:stretch>
        </p:blipFill>
        <p:spPr>
          <a:xfrm>
            <a:off x="5287261" y="1733550"/>
            <a:ext cx="2907030" cy="2258060"/>
          </a:xfrm>
          <a:prstGeom prst="rect">
            <a:avLst/>
          </a:prstGeom>
        </p:spPr>
      </p:pic>
    </p:spTree>
    <p:extLst>
      <p:ext uri="{BB962C8B-B14F-4D97-AF65-F5344CB8AC3E}">
        <p14:creationId xmlns:p14="http://schemas.microsoft.com/office/powerpoint/2010/main" val="269524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0">
              <a:srgbClr val="FFE080"/>
            </a:gs>
            <a:gs pos="100000">
              <a:schemeClr val="accent4">
                <a:lumMod val="0"/>
                <a:lumOff val="100000"/>
              </a:schemeClr>
            </a:gs>
            <a:gs pos="100000">
              <a:schemeClr val="accent4">
                <a:lumMod val="100000"/>
              </a:schemeClr>
            </a:gs>
          </a:gsLst>
          <a:path path="circle">
            <a:fillToRect l="100000" t="100000"/>
          </a:path>
        </a:gra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257800" y="2096733"/>
            <a:ext cx="3429000" cy="1897902"/>
          </a:xfrm>
        </p:spPr>
        <p:txBody>
          <a:bodyPr anchor="t">
            <a:normAutofit/>
          </a:bodyPr>
          <a:lstStyle/>
          <a:p>
            <a:pPr algn="l"/>
            <a:br>
              <a:rPr lang="en-US" sz="28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Upgrade Options</a:t>
            </a:r>
            <a:br>
              <a:rPr lang="en-US" sz="2800" dirty="0">
                <a:solidFill>
                  <a:srgbClr val="000000"/>
                </a:solidFill>
                <a:latin typeface="Arial" panose="020B0604020202020204" pitchFamily="34" charset="0"/>
                <a:cs typeface="Arial" panose="020B0604020202020204" pitchFamily="34" charset="0"/>
              </a:rPr>
            </a:br>
            <a:endParaRPr lang="en-US" sz="2800" dirty="0">
              <a:solidFill>
                <a:srgbClr val="000000"/>
              </a:solidFill>
              <a:latin typeface="Arial" panose="020B0604020202020204" pitchFamily="34" charset="0"/>
              <a:cs typeface="Arial" panose="020B0604020202020204" pitchFamily="34" charset="0"/>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5869"/>
            <a:ext cx="4098659" cy="470763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B2489B4D-3257-48B7-A91D-240675D6F2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5" y="1571926"/>
            <a:ext cx="3673520" cy="1049614"/>
          </a:xfrm>
          <a:prstGeom prst="rect">
            <a:avLst/>
          </a:prstGeom>
        </p:spPr>
      </p:pic>
      <p:pic>
        <p:nvPicPr>
          <p:cNvPr id="13" name="Picture 12" descr="A close up of electronics&#10;&#10;Description automatically generated">
            <a:extLst>
              <a:ext uri="{FF2B5EF4-FFF2-40B4-BE49-F238E27FC236}">
                <a16:creationId xmlns:a16="http://schemas.microsoft.com/office/drawing/2014/main" id="{09BBB542-B692-47D2-87EA-DC8B1BE097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 y="3200872"/>
            <a:ext cx="3581400" cy="1363296"/>
          </a:xfrm>
          <a:prstGeom prst="rect">
            <a:avLst/>
          </a:prstGeom>
        </p:spPr>
      </p:pic>
    </p:spTree>
    <p:extLst>
      <p:ext uri="{BB962C8B-B14F-4D97-AF65-F5344CB8AC3E}">
        <p14:creationId xmlns:p14="http://schemas.microsoft.com/office/powerpoint/2010/main" val="29734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594077" y="271424"/>
            <a:ext cx="5037795"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200" dirty="0">
                <a:solidFill>
                  <a:srgbClr val="000000"/>
                </a:solidFill>
                <a:latin typeface="Arial" panose="020B0604020202020204" pitchFamily="34" charset="0"/>
                <a:cs typeface="Arial" panose="020B0604020202020204" pitchFamily="34" charset="0"/>
              </a:rPr>
              <a:t>FS Mirror</a:t>
            </a:r>
          </a:p>
        </p:txBody>
      </p:sp>
      <p:sp>
        <p:nvSpPr>
          <p:cNvPr id="6" name="Rectangle 5">
            <a:extLst>
              <a:ext uri="{FF2B5EF4-FFF2-40B4-BE49-F238E27FC236}">
                <a16:creationId xmlns:a16="http://schemas.microsoft.com/office/drawing/2014/main" id="{1CBE14DC-5A99-420A-885D-43929F6D17D9}"/>
              </a:ext>
            </a:extLst>
          </p:cNvPr>
          <p:cNvSpPr/>
          <p:nvPr/>
        </p:nvSpPr>
        <p:spPr>
          <a:xfrm>
            <a:off x="594077" y="1474355"/>
            <a:ext cx="3361395" cy="1281667"/>
          </a:xfrm>
          <a:prstGeom prst="rect">
            <a:avLst/>
          </a:prstGeom>
        </p:spPr>
        <p:txBody>
          <a:bodyPr vert="horz" lIns="91440" tIns="45720" rIns="91440" bIns="45720" rtlCol="0" anchor="ctr">
            <a:normAutofit/>
          </a:bodyPr>
          <a:lstStyle/>
          <a:p>
            <a:pPr marR="0">
              <a:spcBef>
                <a:spcPts val="0"/>
              </a:spcBef>
              <a:spcAft>
                <a:spcPts val="300"/>
              </a:spcAft>
            </a:pPr>
            <a:endParaRPr lang="en-US" sz="1400" dirty="0">
              <a:solidFill>
                <a:srgbClr val="E9662B"/>
              </a:solidFill>
              <a:latin typeface="+mn-lt"/>
              <a:cs typeface="+mn-cs"/>
            </a:endParaRPr>
          </a:p>
        </p:txBody>
      </p:sp>
      <p:pic>
        <p:nvPicPr>
          <p:cNvPr id="9" name="Picture 8">
            <a:extLst>
              <a:ext uri="{FF2B5EF4-FFF2-40B4-BE49-F238E27FC236}">
                <a16:creationId xmlns:a16="http://schemas.microsoft.com/office/drawing/2014/main" id="{A28AE512-0385-46C5-B6F3-6FD76385044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68215" y="1361962"/>
            <a:ext cx="4042410" cy="3413760"/>
          </a:xfrm>
          <a:prstGeom prst="rect">
            <a:avLst/>
          </a:prstGeom>
        </p:spPr>
      </p:pic>
      <p:sp>
        <p:nvSpPr>
          <p:cNvPr id="10" name="TextBox 9">
            <a:extLst>
              <a:ext uri="{FF2B5EF4-FFF2-40B4-BE49-F238E27FC236}">
                <a16:creationId xmlns:a16="http://schemas.microsoft.com/office/drawing/2014/main" id="{37C7A499-C5E0-4670-852B-FD510B7D5123}"/>
              </a:ext>
            </a:extLst>
          </p:cNvPr>
          <p:cNvSpPr txBox="1"/>
          <p:nvPr/>
        </p:nvSpPr>
        <p:spPr>
          <a:xfrm>
            <a:off x="594077" y="1361962"/>
            <a:ext cx="3820498" cy="1384995"/>
          </a:xfrm>
          <a:prstGeom prst="rect">
            <a:avLst/>
          </a:prstGeom>
          <a:noFill/>
        </p:spPr>
        <p:txBody>
          <a:bodyPr wrap="square" rtlCol="0">
            <a:spAutoFit/>
          </a:bodyPr>
          <a:lstStyle/>
          <a:p>
            <a:r>
              <a:rPr lang="en-US" sz="1400" dirty="0">
                <a:latin typeface="+mn-lt"/>
              </a:rPr>
              <a:t>FS Mirror, a XenData utility that provides file-folder synchronization and mirroring of any local or network storage, is an optional upgrade. </a:t>
            </a:r>
          </a:p>
          <a:p>
            <a:endParaRPr lang="en-US" sz="1400" dirty="0">
              <a:latin typeface="+mn-lt"/>
            </a:endParaRPr>
          </a:p>
          <a:p>
            <a:r>
              <a:rPr lang="en-US" sz="1400" dirty="0">
                <a:latin typeface="+mn-lt"/>
              </a:rPr>
              <a:t>You can schedule tasks to sync any accessible file-folder structure to LTO. </a:t>
            </a:r>
          </a:p>
        </p:txBody>
      </p:sp>
    </p:spTree>
    <p:extLst>
      <p:ext uri="{BB962C8B-B14F-4D97-AF65-F5344CB8AC3E}">
        <p14:creationId xmlns:p14="http://schemas.microsoft.com/office/powerpoint/2010/main" val="410068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chemeClr val="accent4">
                <a:lumMod val="5000"/>
                <a:lumOff val="95000"/>
              </a:schemeClr>
            </a:gs>
            <a:gs pos="97000">
              <a:schemeClr val="accent4">
                <a:lumMod val="45000"/>
                <a:lumOff val="55000"/>
              </a:schemeClr>
            </a:gs>
            <a:gs pos="100000">
              <a:schemeClr val="accent4">
                <a:lumMod val="45000"/>
                <a:lumOff val="55000"/>
              </a:schemeClr>
            </a:gs>
            <a:gs pos="100000">
              <a:schemeClr val="accent4">
                <a:lumMod val="30000"/>
                <a:lumOff val="70000"/>
              </a:schemeClr>
            </a:gs>
          </a:gsLst>
          <a:lin ang="0" scaled="1"/>
          <a:tileRect/>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594077" y="271424"/>
            <a:ext cx="5037795"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200" dirty="0">
                <a:solidFill>
                  <a:srgbClr val="000000"/>
                </a:solidFill>
                <a:latin typeface="Arial" panose="020B0604020202020204" pitchFamily="34" charset="0"/>
                <a:cs typeface="Arial" panose="020B0604020202020204" pitchFamily="34" charset="0"/>
              </a:rPr>
              <a:t>Workflow API</a:t>
            </a:r>
          </a:p>
        </p:txBody>
      </p:sp>
      <p:sp>
        <p:nvSpPr>
          <p:cNvPr id="6" name="Rectangle 5">
            <a:extLst>
              <a:ext uri="{FF2B5EF4-FFF2-40B4-BE49-F238E27FC236}">
                <a16:creationId xmlns:a16="http://schemas.microsoft.com/office/drawing/2014/main" id="{1CBE14DC-5A99-420A-885D-43929F6D17D9}"/>
              </a:ext>
            </a:extLst>
          </p:cNvPr>
          <p:cNvSpPr/>
          <p:nvPr/>
        </p:nvSpPr>
        <p:spPr>
          <a:xfrm>
            <a:off x="594077" y="1474355"/>
            <a:ext cx="3361395" cy="1281667"/>
          </a:xfrm>
          <a:prstGeom prst="rect">
            <a:avLst/>
          </a:prstGeom>
        </p:spPr>
        <p:txBody>
          <a:bodyPr vert="horz" lIns="91440" tIns="45720" rIns="91440" bIns="45720" rtlCol="0" anchor="ctr">
            <a:normAutofit/>
          </a:bodyPr>
          <a:lstStyle/>
          <a:p>
            <a:pPr marR="0">
              <a:spcBef>
                <a:spcPts val="0"/>
              </a:spcBef>
              <a:spcAft>
                <a:spcPts val="300"/>
              </a:spcAft>
            </a:pPr>
            <a:endParaRPr lang="en-US" sz="1400" dirty="0">
              <a:solidFill>
                <a:srgbClr val="E9662B"/>
              </a:solidFill>
              <a:latin typeface="+mn-lt"/>
              <a:cs typeface="+mn-cs"/>
            </a:endParaRPr>
          </a:p>
        </p:txBody>
      </p:sp>
      <p:sp>
        <p:nvSpPr>
          <p:cNvPr id="10" name="TextBox 9">
            <a:extLst>
              <a:ext uri="{FF2B5EF4-FFF2-40B4-BE49-F238E27FC236}">
                <a16:creationId xmlns:a16="http://schemas.microsoft.com/office/drawing/2014/main" id="{37C7A499-C5E0-4670-852B-FD510B7D5123}"/>
              </a:ext>
            </a:extLst>
          </p:cNvPr>
          <p:cNvSpPr txBox="1"/>
          <p:nvPr/>
        </p:nvSpPr>
        <p:spPr>
          <a:xfrm>
            <a:off x="594077" y="1361962"/>
            <a:ext cx="3820498" cy="3108543"/>
          </a:xfrm>
          <a:prstGeom prst="rect">
            <a:avLst/>
          </a:prstGeom>
          <a:noFill/>
        </p:spPr>
        <p:txBody>
          <a:bodyPr wrap="square" rtlCol="0">
            <a:spAutoFit/>
          </a:bodyPr>
          <a:lstStyle/>
          <a:p>
            <a:pPr marL="285750" indent="-285750">
              <a:buFont typeface="Wingdings" panose="05000000000000000000" pitchFamily="2" charset="2"/>
              <a:buChar char="ü"/>
            </a:pPr>
            <a:r>
              <a:rPr lang="en-US" sz="1400" dirty="0">
                <a:latin typeface="+mn-lt"/>
              </a:rPr>
              <a:t>Provides file moving capabilities and offline cartridge management.</a:t>
            </a:r>
          </a:p>
          <a:p>
            <a:endParaRPr lang="en-US" sz="1400" dirty="0">
              <a:latin typeface="+mn-lt"/>
            </a:endParaRPr>
          </a:p>
          <a:p>
            <a:pPr marL="285750" indent="-285750">
              <a:buFont typeface="Wingdings" panose="05000000000000000000" pitchFamily="2" charset="2"/>
              <a:buChar char="ü"/>
            </a:pPr>
            <a:r>
              <a:rPr lang="en-US" sz="1400" dirty="0">
                <a:latin typeface="+mn-lt"/>
              </a:rPr>
              <a:t>Required for integration with several complementary applications, including:</a:t>
            </a:r>
          </a:p>
          <a:p>
            <a:pPr marL="742950" lvl="1" indent="-285750">
              <a:buFont typeface="Wingdings" panose="05000000000000000000" pitchFamily="2" charset="2"/>
              <a:buChar char="q"/>
            </a:pPr>
            <a:r>
              <a:rPr lang="en-US" sz="1400" dirty="0">
                <a:latin typeface="+mn-lt"/>
              </a:rPr>
              <a:t>Axle MAM</a:t>
            </a:r>
          </a:p>
          <a:p>
            <a:pPr marL="742950" lvl="1" indent="-285750">
              <a:buFont typeface="Wingdings" panose="05000000000000000000" pitchFamily="2" charset="2"/>
              <a:buChar char="q"/>
            </a:pPr>
            <a:r>
              <a:rPr lang="en-US" sz="1400" dirty="0">
                <a:latin typeface="+mn-lt"/>
              </a:rPr>
              <a:t>NLT </a:t>
            </a:r>
            <a:r>
              <a:rPr lang="en-US" sz="1400" dirty="0" err="1">
                <a:latin typeface="+mn-lt"/>
              </a:rPr>
              <a:t>Nearchive</a:t>
            </a:r>
            <a:endParaRPr lang="en-US" sz="1400" dirty="0">
              <a:latin typeface="+mn-lt"/>
            </a:endParaRPr>
          </a:p>
          <a:p>
            <a:pPr marL="742950" lvl="1" indent="-285750">
              <a:buFont typeface="Wingdings" panose="05000000000000000000" pitchFamily="2" charset="2"/>
              <a:buChar char="q"/>
            </a:pPr>
            <a:r>
              <a:rPr lang="en-US" sz="1400" dirty="0">
                <a:latin typeface="+mn-lt"/>
              </a:rPr>
              <a:t>Marquis Project Parking</a:t>
            </a:r>
          </a:p>
          <a:p>
            <a:pPr marL="742950" lvl="1" indent="-285750">
              <a:buFont typeface="Wingdings" panose="05000000000000000000" pitchFamily="2" charset="2"/>
              <a:buChar char="q"/>
            </a:pPr>
            <a:r>
              <a:rPr lang="en-US" sz="1400" dirty="0">
                <a:latin typeface="+mn-lt"/>
              </a:rPr>
              <a:t>Metus MAM</a:t>
            </a:r>
          </a:p>
          <a:p>
            <a:pPr marL="742950" lvl="1" indent="-285750">
              <a:buFont typeface="Wingdings" panose="05000000000000000000" pitchFamily="2" charset="2"/>
              <a:buChar char="q"/>
            </a:pPr>
            <a:r>
              <a:rPr lang="en-US" sz="1400" dirty="0">
                <a:latin typeface="+mn-lt"/>
              </a:rPr>
              <a:t>Sony </a:t>
            </a:r>
            <a:r>
              <a:rPr lang="en-US" sz="1400" dirty="0" err="1">
                <a:latin typeface="+mn-lt"/>
              </a:rPr>
              <a:t>NavigatorX</a:t>
            </a:r>
            <a:endParaRPr lang="en-US" sz="1400" dirty="0">
              <a:latin typeface="+mn-lt"/>
            </a:endParaRPr>
          </a:p>
          <a:p>
            <a:pPr marL="742950" lvl="1" indent="-285750">
              <a:buFont typeface="Wingdings" panose="05000000000000000000" pitchFamily="2" charset="2"/>
              <a:buChar char="q"/>
            </a:pPr>
            <a:r>
              <a:rPr lang="en-US" sz="1400" dirty="0">
                <a:latin typeface="+mn-lt"/>
              </a:rPr>
              <a:t>VSN</a:t>
            </a:r>
          </a:p>
          <a:p>
            <a:pPr marL="742950" lvl="1" indent="-285750">
              <a:buFont typeface="Wingdings" panose="05000000000000000000" pitchFamily="2" charset="2"/>
              <a:buChar char="q"/>
            </a:pPr>
            <a:r>
              <a:rPr lang="en-US" sz="1400" dirty="0" err="1">
                <a:latin typeface="+mn-lt"/>
              </a:rPr>
              <a:t>Vizrt</a:t>
            </a:r>
            <a:endParaRPr lang="en-US" sz="1400" dirty="0">
              <a:latin typeface="+mn-lt"/>
            </a:endParaRPr>
          </a:p>
          <a:p>
            <a:pPr marL="285750" indent="-285750">
              <a:buFont typeface="Wingdings" panose="05000000000000000000" pitchFamily="2" charset="2"/>
              <a:buChar char="Ø"/>
            </a:pPr>
            <a:endParaRPr lang="en-US" sz="1400" dirty="0">
              <a:latin typeface="+mn-lt"/>
            </a:endParaRPr>
          </a:p>
          <a:p>
            <a:endParaRPr lang="en-US" sz="1400" dirty="0">
              <a:latin typeface="+mn-lt"/>
            </a:endParaRPr>
          </a:p>
        </p:txBody>
      </p:sp>
    </p:spTree>
    <p:extLst>
      <p:ext uri="{BB962C8B-B14F-4D97-AF65-F5344CB8AC3E}">
        <p14:creationId xmlns:p14="http://schemas.microsoft.com/office/powerpoint/2010/main" val="1873442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D040"/>
            </a:gs>
            <a:gs pos="100000">
              <a:srgbClr val="FFE080"/>
            </a:gs>
            <a:gs pos="9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594077" y="271424"/>
            <a:ext cx="5037795"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200" dirty="0">
                <a:solidFill>
                  <a:srgbClr val="000000"/>
                </a:solidFill>
                <a:latin typeface="Arial" panose="020B0604020202020204" pitchFamily="34" charset="0"/>
                <a:cs typeface="Arial" panose="020B0604020202020204" pitchFamily="34" charset="0"/>
              </a:rPr>
              <a:t>Public Cloud Interface</a:t>
            </a:r>
          </a:p>
        </p:txBody>
      </p:sp>
      <p:sp>
        <p:nvSpPr>
          <p:cNvPr id="6" name="Rectangle 5">
            <a:extLst>
              <a:ext uri="{FF2B5EF4-FFF2-40B4-BE49-F238E27FC236}">
                <a16:creationId xmlns:a16="http://schemas.microsoft.com/office/drawing/2014/main" id="{1CBE14DC-5A99-420A-885D-43929F6D17D9}"/>
              </a:ext>
            </a:extLst>
          </p:cNvPr>
          <p:cNvSpPr/>
          <p:nvPr/>
        </p:nvSpPr>
        <p:spPr>
          <a:xfrm>
            <a:off x="594077" y="1474355"/>
            <a:ext cx="3361395" cy="1281667"/>
          </a:xfrm>
          <a:prstGeom prst="rect">
            <a:avLst/>
          </a:prstGeom>
        </p:spPr>
        <p:txBody>
          <a:bodyPr vert="horz" lIns="91440" tIns="45720" rIns="91440" bIns="45720" rtlCol="0" anchor="ctr">
            <a:normAutofit/>
          </a:bodyPr>
          <a:lstStyle/>
          <a:p>
            <a:pPr marR="0">
              <a:spcBef>
                <a:spcPts val="0"/>
              </a:spcBef>
              <a:spcAft>
                <a:spcPts val="300"/>
              </a:spcAft>
            </a:pPr>
            <a:endParaRPr lang="en-US" sz="1400" dirty="0">
              <a:solidFill>
                <a:srgbClr val="E9662B"/>
              </a:solidFill>
              <a:latin typeface="+mn-lt"/>
              <a:cs typeface="+mn-cs"/>
            </a:endParaRPr>
          </a:p>
        </p:txBody>
      </p:sp>
      <p:sp>
        <p:nvSpPr>
          <p:cNvPr id="10" name="TextBox 9">
            <a:extLst>
              <a:ext uri="{FF2B5EF4-FFF2-40B4-BE49-F238E27FC236}">
                <a16:creationId xmlns:a16="http://schemas.microsoft.com/office/drawing/2014/main" id="{37C7A499-C5E0-4670-852B-FD510B7D5123}"/>
              </a:ext>
            </a:extLst>
          </p:cNvPr>
          <p:cNvSpPr txBox="1"/>
          <p:nvPr/>
        </p:nvSpPr>
        <p:spPr>
          <a:xfrm>
            <a:off x="594077" y="1361962"/>
            <a:ext cx="3820498" cy="3108543"/>
          </a:xfrm>
          <a:prstGeom prst="rect">
            <a:avLst/>
          </a:prstGeom>
          <a:noFill/>
        </p:spPr>
        <p:txBody>
          <a:bodyPr wrap="square" rtlCol="0">
            <a:spAutoFit/>
          </a:bodyPr>
          <a:lstStyle/>
          <a:p>
            <a:r>
              <a:rPr lang="en-US" sz="1400" dirty="0">
                <a:latin typeface="+mn-lt"/>
              </a:rPr>
              <a:t>The appliance may be extended to manage cloud object storage in addition to an LTO library. The cloud connection is secure, using HTTPS, and fast, using multipart uploads and downloads. It is optimized for video files, supporting partial file restores and video streaming.</a:t>
            </a:r>
          </a:p>
          <a:p>
            <a:endParaRPr lang="en-US" sz="1400" dirty="0">
              <a:latin typeface="+mn-lt"/>
            </a:endParaRPr>
          </a:p>
          <a:p>
            <a:r>
              <a:rPr lang="en-US" sz="1400" dirty="0">
                <a:latin typeface="+mn-lt"/>
              </a:rPr>
              <a:t>After installing and licensing the Cloud File Gateway Extension software, the tiered storage management policies support archiving to object storage or LTO. </a:t>
            </a:r>
          </a:p>
          <a:p>
            <a:endParaRPr lang="en-US" sz="1400" dirty="0">
              <a:latin typeface="+mn-lt"/>
            </a:endParaRPr>
          </a:p>
          <a:p>
            <a:r>
              <a:rPr lang="en-US" sz="1400" dirty="0">
                <a:latin typeface="+mn-lt"/>
              </a:rPr>
              <a:t>Combine with FS Mirror and sync all content written to LTO to the cloud. </a:t>
            </a:r>
          </a:p>
        </p:txBody>
      </p:sp>
      <p:pic>
        <p:nvPicPr>
          <p:cNvPr id="9" name="Picture 8">
            <a:extLst>
              <a:ext uri="{FF2B5EF4-FFF2-40B4-BE49-F238E27FC236}">
                <a16:creationId xmlns:a16="http://schemas.microsoft.com/office/drawing/2014/main" id="{701F7D98-DCB5-4453-8BE5-B592FDF24B5A}"/>
              </a:ext>
            </a:extLst>
          </p:cNvPr>
          <p:cNvPicPr>
            <a:picLocks noChangeAspect="1"/>
          </p:cNvPicPr>
          <p:nvPr/>
        </p:nvPicPr>
        <p:blipFill>
          <a:blip r:embed="rId3"/>
          <a:stretch>
            <a:fillRect/>
          </a:stretch>
        </p:blipFill>
        <p:spPr>
          <a:xfrm>
            <a:off x="5181600" y="1693267"/>
            <a:ext cx="3202602" cy="2088272"/>
          </a:xfrm>
          <a:prstGeom prst="rect">
            <a:avLst/>
          </a:prstGeom>
        </p:spPr>
      </p:pic>
    </p:spTree>
    <p:extLst>
      <p:ext uri="{BB962C8B-B14F-4D97-AF65-F5344CB8AC3E}">
        <p14:creationId xmlns:p14="http://schemas.microsoft.com/office/powerpoint/2010/main" val="1689598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5551FF-8992-4A57-A3CC-931DE71DFA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6" name="Title 1">
            <a:extLst>
              <a:ext uri="{FF2B5EF4-FFF2-40B4-BE49-F238E27FC236}">
                <a16:creationId xmlns:a16="http://schemas.microsoft.com/office/drawing/2014/main" id="{85506098-CD4C-4A26-8561-44FB71259287}"/>
              </a:ext>
            </a:extLst>
          </p:cNvPr>
          <p:cNvSpPr>
            <a:spLocks noGrp="1"/>
          </p:cNvSpPr>
          <p:nvPr>
            <p:ph type="title"/>
          </p:nvPr>
        </p:nvSpPr>
        <p:spPr>
          <a:xfrm>
            <a:off x="1371600" y="1047750"/>
            <a:ext cx="6477000" cy="994173"/>
          </a:xfrm>
        </p:spPr>
        <p:txBody>
          <a:bodyPr vert="horz" lIns="91440" tIns="45720" rIns="91440" bIns="45720" rtlCol="0">
            <a:noAutofit/>
          </a:bodyPr>
          <a:lstStyle/>
          <a:p>
            <a:pPr algn="ctr" defTabSz="914400"/>
            <a:r>
              <a:rPr lang="en-US" sz="2400" b="1" dirty="0">
                <a:solidFill>
                  <a:schemeClr val="accent1">
                    <a:lumMod val="75000"/>
                  </a:schemeClr>
                </a:solidFill>
                <a:latin typeface="Arial" panose="020B0604020202020204" pitchFamily="34" charset="0"/>
                <a:cs typeface="Arial" panose="020B0604020202020204" pitchFamily="34" charset="0"/>
              </a:rPr>
              <a:t>XenData – Proven LTO Archive Solutions</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1400" b="1" dirty="0">
                <a:solidFill>
                  <a:schemeClr val="accent1">
                    <a:lumMod val="75000"/>
                  </a:schemeClr>
                </a:solidFill>
                <a:latin typeface="Arial" panose="020B0604020202020204" pitchFamily="34" charset="0"/>
                <a:cs typeface="Arial" panose="020B0604020202020204" pitchFamily="34" charset="0"/>
              </a:rPr>
              <a:t>Over 1500 systems with LTO libraries sold worldwide</a:t>
            </a:r>
            <a:endParaRPr lang="en-US" sz="2400" b="1"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FA65B8B-9F22-2797-25CF-3849780B5B35}"/>
              </a:ext>
            </a:extLst>
          </p:cNvPr>
          <p:cNvPicPr>
            <a:picLocks noChangeAspect="1"/>
          </p:cNvPicPr>
          <p:nvPr/>
        </p:nvPicPr>
        <p:blipFill>
          <a:blip r:embed="rId3"/>
          <a:stretch>
            <a:fillRect/>
          </a:stretch>
        </p:blipFill>
        <p:spPr>
          <a:xfrm>
            <a:off x="2476500" y="2343150"/>
            <a:ext cx="4191000" cy="2020072"/>
          </a:xfrm>
          <a:prstGeom prst="rect">
            <a:avLst/>
          </a:prstGeom>
        </p:spPr>
      </p:pic>
    </p:spTree>
    <p:extLst>
      <p:ext uri="{BB962C8B-B14F-4D97-AF65-F5344CB8AC3E}">
        <p14:creationId xmlns:p14="http://schemas.microsoft.com/office/powerpoint/2010/main" val="317249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D040"/>
            </a:gs>
            <a:gs pos="100000">
              <a:srgbClr val="FFE080"/>
            </a:gs>
            <a:gs pos="89000">
              <a:schemeClr val="accent4">
                <a:lumMod val="0"/>
                <a:lumOff val="100000"/>
              </a:schemeClr>
            </a:gs>
            <a:gs pos="100000">
              <a:schemeClr val="accent4">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CC32F1E8-0E40-4EFD-AAD2-8459AF5BEBF0}"/>
              </a:ext>
            </a:extLst>
          </p:cNvPr>
          <p:cNvSpPr txBox="1">
            <a:spLocks/>
          </p:cNvSpPr>
          <p:nvPr/>
        </p:nvSpPr>
        <p:spPr>
          <a:xfrm>
            <a:off x="594077" y="271424"/>
            <a:ext cx="5037795"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latin typeface="Arial" panose="020B0604020202020204" pitchFamily="34" charset="0"/>
                <a:cs typeface="Arial" panose="020B0604020202020204" pitchFamily="34" charset="0"/>
              </a:rPr>
              <a:t>Private Cloud Interface</a:t>
            </a:r>
          </a:p>
          <a:p>
            <a:pPr defTabSz="914400" fontAlgn="auto">
              <a:spcAft>
                <a:spcPts val="0"/>
              </a:spcAft>
            </a:pPr>
            <a:r>
              <a:rPr lang="en-US" sz="1800" dirty="0">
                <a:solidFill>
                  <a:srgbClr val="000000"/>
                </a:solidFill>
                <a:latin typeface="Arial" panose="020B0604020202020204" pitchFamily="34" charset="0"/>
                <a:cs typeface="Arial" panose="020B0604020202020204" pitchFamily="34" charset="0"/>
              </a:rPr>
              <a:t>Access the LTO archive as Object Storage</a:t>
            </a:r>
          </a:p>
        </p:txBody>
      </p:sp>
      <p:sp>
        <p:nvSpPr>
          <p:cNvPr id="6" name="Rectangle 5">
            <a:extLst>
              <a:ext uri="{FF2B5EF4-FFF2-40B4-BE49-F238E27FC236}">
                <a16:creationId xmlns:a16="http://schemas.microsoft.com/office/drawing/2014/main" id="{1CBE14DC-5A99-420A-885D-43929F6D17D9}"/>
              </a:ext>
            </a:extLst>
          </p:cNvPr>
          <p:cNvSpPr/>
          <p:nvPr/>
        </p:nvSpPr>
        <p:spPr>
          <a:xfrm>
            <a:off x="594077" y="1474355"/>
            <a:ext cx="3361395" cy="1281667"/>
          </a:xfrm>
          <a:prstGeom prst="rect">
            <a:avLst/>
          </a:prstGeom>
        </p:spPr>
        <p:txBody>
          <a:bodyPr vert="horz" lIns="91440" tIns="45720" rIns="91440" bIns="45720" rtlCol="0" anchor="ctr">
            <a:normAutofit/>
          </a:bodyPr>
          <a:lstStyle/>
          <a:p>
            <a:pPr marR="0">
              <a:spcBef>
                <a:spcPts val="0"/>
              </a:spcBef>
              <a:spcAft>
                <a:spcPts val="300"/>
              </a:spcAft>
            </a:pPr>
            <a:endParaRPr lang="en-US" sz="1400" dirty="0">
              <a:solidFill>
                <a:srgbClr val="E9662B"/>
              </a:solidFill>
              <a:latin typeface="+mn-lt"/>
              <a:cs typeface="+mn-cs"/>
            </a:endParaRPr>
          </a:p>
        </p:txBody>
      </p:sp>
      <p:sp>
        <p:nvSpPr>
          <p:cNvPr id="10" name="TextBox 9">
            <a:extLst>
              <a:ext uri="{FF2B5EF4-FFF2-40B4-BE49-F238E27FC236}">
                <a16:creationId xmlns:a16="http://schemas.microsoft.com/office/drawing/2014/main" id="{37C7A499-C5E0-4670-852B-FD510B7D5123}"/>
              </a:ext>
            </a:extLst>
          </p:cNvPr>
          <p:cNvSpPr txBox="1"/>
          <p:nvPr/>
        </p:nvSpPr>
        <p:spPr>
          <a:xfrm>
            <a:off x="1059037" y="3867150"/>
            <a:ext cx="7025923" cy="523220"/>
          </a:xfrm>
          <a:prstGeom prst="rect">
            <a:avLst/>
          </a:prstGeom>
          <a:noFill/>
        </p:spPr>
        <p:txBody>
          <a:bodyPr wrap="square" rtlCol="0">
            <a:spAutoFit/>
          </a:bodyPr>
          <a:lstStyle/>
          <a:p>
            <a:r>
              <a:rPr lang="en-US" sz="1400" dirty="0">
                <a:latin typeface="+mn-lt"/>
              </a:rPr>
              <a:t>By adding a XenData S3 Server interface and SSL certificate, the appliance may be accessed remotely via secure HTTPS.</a:t>
            </a:r>
          </a:p>
        </p:txBody>
      </p:sp>
      <p:pic>
        <p:nvPicPr>
          <p:cNvPr id="3" name="Picture 2">
            <a:extLst>
              <a:ext uri="{FF2B5EF4-FFF2-40B4-BE49-F238E27FC236}">
                <a16:creationId xmlns:a16="http://schemas.microsoft.com/office/drawing/2014/main" id="{2BEA37A9-AD5B-42BD-B2F8-DBB612A7FC9A}"/>
              </a:ext>
            </a:extLst>
          </p:cNvPr>
          <p:cNvPicPr>
            <a:picLocks noChangeAspect="1"/>
          </p:cNvPicPr>
          <p:nvPr/>
        </p:nvPicPr>
        <p:blipFill>
          <a:blip r:embed="rId4"/>
          <a:stretch>
            <a:fillRect/>
          </a:stretch>
        </p:blipFill>
        <p:spPr>
          <a:xfrm>
            <a:off x="474370" y="1449159"/>
            <a:ext cx="8195259" cy="2042806"/>
          </a:xfrm>
          <a:prstGeom prst="rect">
            <a:avLst/>
          </a:prstGeom>
        </p:spPr>
      </p:pic>
    </p:spTree>
    <p:extLst>
      <p:ext uri="{BB962C8B-B14F-4D97-AF65-F5344CB8AC3E}">
        <p14:creationId xmlns:p14="http://schemas.microsoft.com/office/powerpoint/2010/main" val="332366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3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gra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F4EFAF72-18D0-46AA-8742-0B4C57BC0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D5A31AE8-0E91-4CDA-9C9E-21D3C2098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16927" cy="5143500"/>
          </a:xfrm>
          <a:prstGeom prst="rect">
            <a:avLst/>
          </a:prstGeom>
          <a:ln>
            <a:no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19200" y="818981"/>
            <a:ext cx="3057301" cy="1990661"/>
          </a:xfrm>
        </p:spPr>
        <p:txBody>
          <a:bodyPr>
            <a:normAutofit/>
          </a:bodyPr>
          <a:lstStyle/>
          <a:p>
            <a:r>
              <a:rPr lang="en-US" sz="1400" dirty="0">
                <a:solidFill>
                  <a:srgbClr val="FFFFFF"/>
                </a:solidFill>
                <a:latin typeface="Arial" panose="020B0604020202020204" pitchFamily="34" charset="0"/>
                <a:cs typeface="Arial" panose="020B0604020202020204" pitchFamily="34" charset="0"/>
              </a:rPr>
              <a:t>For more information, please visit:</a:t>
            </a:r>
            <a:br>
              <a:rPr lang="en-US" sz="1400" dirty="0">
                <a:solidFill>
                  <a:srgbClr val="FFFFFF"/>
                </a:solidFill>
                <a:latin typeface="Arial" panose="020B0604020202020204" pitchFamily="34" charset="0"/>
                <a:cs typeface="Arial" panose="020B0604020202020204" pitchFamily="34" charset="0"/>
              </a:rPr>
            </a:br>
            <a:br>
              <a:rPr lang="en-US" sz="1400" dirty="0">
                <a:solidFill>
                  <a:srgbClr val="FFFFFF"/>
                </a:solidFill>
                <a:latin typeface="Arial" panose="020B0604020202020204" pitchFamily="34" charset="0"/>
                <a:cs typeface="Arial" panose="020B0604020202020204" pitchFamily="34" charset="0"/>
              </a:rPr>
            </a:br>
            <a:br>
              <a:rPr lang="en-US" sz="1400" dirty="0">
                <a:solidFill>
                  <a:srgbClr val="FFFFFF"/>
                </a:solidFill>
                <a:latin typeface="Arial" panose="020B0604020202020204" pitchFamily="34" charset="0"/>
                <a:cs typeface="Arial" panose="020B0604020202020204" pitchFamily="34" charset="0"/>
              </a:rPr>
            </a:br>
            <a:r>
              <a:rPr lang="en-US" sz="1400" dirty="0">
                <a:solidFill>
                  <a:srgbClr val="FFFFFF"/>
                </a:solidFill>
                <a:latin typeface="Arial" panose="020B0604020202020204" pitchFamily="34" charset="0"/>
                <a:cs typeface="Arial" panose="020B0604020202020204" pitchFamily="34" charset="0"/>
              </a:rPr>
              <a:t>www.xendata.com</a:t>
            </a:r>
          </a:p>
        </p:txBody>
      </p:sp>
      <p:sp>
        <p:nvSpPr>
          <p:cNvPr id="68" name="Rectangle 67">
            <a:extLst>
              <a:ext uri="{FF2B5EF4-FFF2-40B4-BE49-F238E27FC236}">
                <a16:creationId xmlns:a16="http://schemas.microsoft.com/office/drawing/2014/main" id="{E6D2DCEA-04F1-4EFD-B194-00459B277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8655"/>
            <a:ext cx="541782" cy="380333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electronics&#10;&#10;Description automatically generated">
            <a:extLst>
              <a:ext uri="{FF2B5EF4-FFF2-40B4-BE49-F238E27FC236}">
                <a16:creationId xmlns:a16="http://schemas.microsoft.com/office/drawing/2014/main" id="{09BBB542-B692-47D2-87EA-DC8B1BE09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251" y="1918338"/>
            <a:ext cx="2328650" cy="887683"/>
          </a:xfrm>
          <a:prstGeom prst="rect">
            <a:avLst/>
          </a:prstGeom>
          <a:effectLst>
            <a:outerShdw blurRad="406400" dist="317500" dir="5400000" sx="89000" sy="89000" rotWithShape="0">
              <a:prstClr val="black">
                <a:alpha val="15000"/>
              </a:prstClr>
            </a:outerShdw>
          </a:effectLst>
        </p:spPr>
      </p:pic>
      <p:pic>
        <p:nvPicPr>
          <p:cNvPr id="11" name="Picture 10" descr="A screen shot of a computer&#10;&#10;Description automatically generated">
            <a:extLst>
              <a:ext uri="{FF2B5EF4-FFF2-40B4-BE49-F238E27FC236}">
                <a16:creationId xmlns:a16="http://schemas.microsoft.com/office/drawing/2014/main" id="{B2489B4D-3257-48B7-A91D-240675D6F2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7444" y="1114170"/>
            <a:ext cx="2411457" cy="684501"/>
          </a:xfrm>
          <a:prstGeom prst="rect">
            <a:avLst/>
          </a:prstGeom>
          <a:effectLst>
            <a:outerShdw blurRad="406400" dist="317500" dir="5400000" sx="89000" sy="89000" rotWithShape="0">
              <a:prstClr val="black">
                <a:alpha val="15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pic>
        <p:nvPicPr>
          <p:cNvPr id="6" name="Picture 5">
            <a:extLst>
              <a:ext uri="{FF2B5EF4-FFF2-40B4-BE49-F238E27FC236}">
                <a16:creationId xmlns:a16="http://schemas.microsoft.com/office/drawing/2014/main" id="{B2E20C08-6882-36BB-53A7-9959A85108E6}"/>
              </a:ext>
            </a:extLst>
          </p:cNvPr>
          <p:cNvPicPr>
            <a:picLocks noChangeAspect="1"/>
          </p:cNvPicPr>
          <p:nvPr/>
        </p:nvPicPr>
        <p:blipFill>
          <a:blip r:embed="rId6"/>
          <a:stretch>
            <a:fillRect/>
          </a:stretch>
        </p:blipFill>
        <p:spPr>
          <a:xfrm>
            <a:off x="6080272" y="3007540"/>
            <a:ext cx="2268629" cy="1871619"/>
          </a:xfrm>
          <a:prstGeom prst="rect">
            <a:avLst/>
          </a:prstGeom>
        </p:spPr>
      </p:pic>
    </p:spTree>
    <p:extLst>
      <p:ext uri="{BB962C8B-B14F-4D97-AF65-F5344CB8AC3E}">
        <p14:creationId xmlns:p14="http://schemas.microsoft.com/office/powerpoint/2010/main" val="256527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9000">
              <a:schemeClr val="accent4">
                <a:lumMod val="0"/>
                <a:lumOff val="100000"/>
              </a:schemeClr>
            </a:gs>
            <a:gs pos="91000">
              <a:schemeClr val="accent4">
                <a:lumMod val="0"/>
                <a:lumOff val="100000"/>
                <a:alpha val="86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5C080AD-B806-386A-3336-B05CEFC0ED4D}"/>
              </a:ext>
            </a:extLst>
          </p:cNvPr>
          <p:cNvSpPr/>
          <p:nvPr/>
        </p:nvSpPr>
        <p:spPr>
          <a:xfrm>
            <a:off x="0" y="0"/>
            <a:ext cx="2971800" cy="51435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TextBox 2">
            <a:extLst>
              <a:ext uri="{FF2B5EF4-FFF2-40B4-BE49-F238E27FC236}">
                <a16:creationId xmlns:a16="http://schemas.microsoft.com/office/drawing/2014/main" id="{DBB295E3-4677-43EA-941A-D57542E1C64A}"/>
              </a:ext>
            </a:extLst>
          </p:cNvPr>
          <p:cNvGraphicFramePr/>
          <p:nvPr>
            <p:extLst>
              <p:ext uri="{D42A27DB-BD31-4B8C-83A1-F6EECF244321}">
                <p14:modId xmlns:p14="http://schemas.microsoft.com/office/powerpoint/2010/main" val="2106955682"/>
              </p:ext>
            </p:extLst>
          </p:nvPr>
        </p:nvGraphicFramePr>
        <p:xfrm>
          <a:off x="2438400" y="271424"/>
          <a:ext cx="4419600" cy="4510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D55551FF-8992-4A57-A3CC-931DE71DFAB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6" name="Title 1">
            <a:extLst>
              <a:ext uri="{FF2B5EF4-FFF2-40B4-BE49-F238E27FC236}">
                <a16:creationId xmlns:a16="http://schemas.microsoft.com/office/drawing/2014/main" id="{85506098-CD4C-4A26-8561-44FB71259287}"/>
              </a:ext>
            </a:extLst>
          </p:cNvPr>
          <p:cNvSpPr>
            <a:spLocks noGrp="1"/>
          </p:cNvSpPr>
          <p:nvPr>
            <p:ph type="title"/>
          </p:nvPr>
        </p:nvSpPr>
        <p:spPr>
          <a:xfrm>
            <a:off x="505180" y="1485128"/>
            <a:ext cx="2287525" cy="2245066"/>
          </a:xfrm>
        </p:spPr>
        <p:txBody>
          <a:bodyPr vert="horz" lIns="91440" tIns="45720" rIns="91440" bIns="45720" rtlCol="0">
            <a:noAutofit/>
          </a:bodyPr>
          <a:lstStyle/>
          <a:p>
            <a:pPr defTabSz="914400"/>
            <a:r>
              <a:rPr lang="en-US" sz="2400" dirty="0">
                <a:solidFill>
                  <a:schemeClr val="bg1"/>
                </a:solidFill>
                <a:latin typeface="Arial" panose="020B0604020202020204" pitchFamily="34" charset="0"/>
                <a:cs typeface="Arial" panose="020B0604020202020204" pitchFamily="34" charset="0"/>
              </a:rPr>
              <a:t>Hundreds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of proven</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Media &amp; Advertising</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integrations</a:t>
            </a:r>
          </a:p>
        </p:txBody>
      </p:sp>
      <p:pic>
        <p:nvPicPr>
          <p:cNvPr id="2" name="Picture 1">
            <a:extLst>
              <a:ext uri="{FF2B5EF4-FFF2-40B4-BE49-F238E27FC236}">
                <a16:creationId xmlns:a16="http://schemas.microsoft.com/office/drawing/2014/main" id="{28CDA1BD-A190-49B1-9B1C-1DBAAB715153}"/>
              </a:ext>
            </a:extLst>
          </p:cNvPr>
          <p:cNvPicPr>
            <a:picLocks noChangeAspect="1"/>
          </p:cNvPicPr>
          <p:nvPr/>
        </p:nvPicPr>
        <p:blipFill>
          <a:blip r:embed="rId9"/>
          <a:stretch>
            <a:fillRect/>
          </a:stretch>
        </p:blipFill>
        <p:spPr>
          <a:xfrm>
            <a:off x="3524094" y="567327"/>
            <a:ext cx="838198" cy="380999"/>
          </a:xfrm>
          <a:prstGeom prst="rect">
            <a:avLst/>
          </a:prstGeom>
        </p:spPr>
      </p:pic>
      <p:pic>
        <p:nvPicPr>
          <p:cNvPr id="3" name="Picture 2">
            <a:extLst>
              <a:ext uri="{FF2B5EF4-FFF2-40B4-BE49-F238E27FC236}">
                <a16:creationId xmlns:a16="http://schemas.microsoft.com/office/drawing/2014/main" id="{5BC39CBE-D993-4C4B-A243-CFDFAF4B44DA}"/>
              </a:ext>
            </a:extLst>
          </p:cNvPr>
          <p:cNvPicPr>
            <a:picLocks noChangeAspect="1"/>
          </p:cNvPicPr>
          <p:nvPr/>
        </p:nvPicPr>
        <p:blipFill>
          <a:blip r:embed="rId10"/>
          <a:stretch>
            <a:fillRect/>
          </a:stretch>
        </p:blipFill>
        <p:spPr>
          <a:xfrm>
            <a:off x="3497318" y="2411415"/>
            <a:ext cx="845002" cy="285553"/>
          </a:xfrm>
          <a:prstGeom prst="rect">
            <a:avLst/>
          </a:prstGeom>
        </p:spPr>
      </p:pic>
      <p:pic>
        <p:nvPicPr>
          <p:cNvPr id="7" name="Picture 6">
            <a:extLst>
              <a:ext uri="{FF2B5EF4-FFF2-40B4-BE49-F238E27FC236}">
                <a16:creationId xmlns:a16="http://schemas.microsoft.com/office/drawing/2014/main" id="{0D4113B6-A0A7-44EE-B7A0-20C0315DEFE6}"/>
              </a:ext>
            </a:extLst>
          </p:cNvPr>
          <p:cNvPicPr>
            <a:picLocks noChangeAspect="1"/>
          </p:cNvPicPr>
          <p:nvPr/>
        </p:nvPicPr>
        <p:blipFill>
          <a:blip r:embed="rId11"/>
          <a:stretch>
            <a:fillRect/>
          </a:stretch>
        </p:blipFill>
        <p:spPr>
          <a:xfrm>
            <a:off x="4983633" y="1512645"/>
            <a:ext cx="685800" cy="309562"/>
          </a:xfrm>
          <a:prstGeom prst="rect">
            <a:avLst/>
          </a:prstGeom>
        </p:spPr>
      </p:pic>
      <p:pic>
        <p:nvPicPr>
          <p:cNvPr id="8" name="Picture 7">
            <a:extLst>
              <a:ext uri="{FF2B5EF4-FFF2-40B4-BE49-F238E27FC236}">
                <a16:creationId xmlns:a16="http://schemas.microsoft.com/office/drawing/2014/main" id="{49029B25-88BD-4976-BCFF-1EDE5ECEF4C2}"/>
              </a:ext>
            </a:extLst>
          </p:cNvPr>
          <p:cNvPicPr>
            <a:picLocks noChangeAspect="1"/>
          </p:cNvPicPr>
          <p:nvPr/>
        </p:nvPicPr>
        <p:blipFill>
          <a:blip r:embed="rId12"/>
          <a:stretch>
            <a:fillRect/>
          </a:stretch>
        </p:blipFill>
        <p:spPr>
          <a:xfrm>
            <a:off x="4540272" y="2403555"/>
            <a:ext cx="666601" cy="278091"/>
          </a:xfrm>
          <a:prstGeom prst="rect">
            <a:avLst/>
          </a:prstGeom>
        </p:spPr>
      </p:pic>
      <p:pic>
        <p:nvPicPr>
          <p:cNvPr id="9" name="Picture 8">
            <a:extLst>
              <a:ext uri="{FF2B5EF4-FFF2-40B4-BE49-F238E27FC236}">
                <a16:creationId xmlns:a16="http://schemas.microsoft.com/office/drawing/2014/main" id="{FD9CBFFD-2955-40EE-ABDF-0CBE1EA4E919}"/>
              </a:ext>
            </a:extLst>
          </p:cNvPr>
          <p:cNvPicPr>
            <a:picLocks noChangeAspect="1"/>
          </p:cNvPicPr>
          <p:nvPr/>
        </p:nvPicPr>
        <p:blipFill>
          <a:blip r:embed="rId13"/>
          <a:stretch>
            <a:fillRect/>
          </a:stretch>
        </p:blipFill>
        <p:spPr>
          <a:xfrm>
            <a:off x="4028992" y="3181560"/>
            <a:ext cx="729356" cy="486237"/>
          </a:xfrm>
          <a:prstGeom prst="rect">
            <a:avLst/>
          </a:prstGeom>
        </p:spPr>
      </p:pic>
      <p:pic>
        <p:nvPicPr>
          <p:cNvPr id="10" name="Picture 9">
            <a:extLst>
              <a:ext uri="{FF2B5EF4-FFF2-40B4-BE49-F238E27FC236}">
                <a16:creationId xmlns:a16="http://schemas.microsoft.com/office/drawing/2014/main" id="{43FB580C-FBF4-4C1B-908B-38872336A566}"/>
              </a:ext>
            </a:extLst>
          </p:cNvPr>
          <p:cNvPicPr>
            <a:picLocks noChangeAspect="1"/>
          </p:cNvPicPr>
          <p:nvPr/>
        </p:nvPicPr>
        <p:blipFill>
          <a:blip r:embed="rId14"/>
          <a:stretch>
            <a:fillRect/>
          </a:stretch>
        </p:blipFill>
        <p:spPr>
          <a:xfrm>
            <a:off x="5029200" y="3280378"/>
            <a:ext cx="707888" cy="194788"/>
          </a:xfrm>
          <a:prstGeom prst="rect">
            <a:avLst/>
          </a:prstGeom>
        </p:spPr>
      </p:pic>
      <p:pic>
        <p:nvPicPr>
          <p:cNvPr id="11" name="Picture 10">
            <a:extLst>
              <a:ext uri="{FF2B5EF4-FFF2-40B4-BE49-F238E27FC236}">
                <a16:creationId xmlns:a16="http://schemas.microsoft.com/office/drawing/2014/main" id="{59F1291A-5461-48E1-BA8A-3B374792409C}"/>
              </a:ext>
            </a:extLst>
          </p:cNvPr>
          <p:cNvPicPr>
            <a:picLocks noChangeAspect="1"/>
          </p:cNvPicPr>
          <p:nvPr/>
        </p:nvPicPr>
        <p:blipFill>
          <a:blip r:embed="rId15"/>
          <a:stretch>
            <a:fillRect/>
          </a:stretch>
        </p:blipFill>
        <p:spPr>
          <a:xfrm>
            <a:off x="4557167" y="4066816"/>
            <a:ext cx="666600" cy="401288"/>
          </a:xfrm>
          <a:prstGeom prst="rect">
            <a:avLst/>
          </a:prstGeom>
        </p:spPr>
      </p:pic>
      <p:pic>
        <p:nvPicPr>
          <p:cNvPr id="12" name="Picture 11">
            <a:extLst>
              <a:ext uri="{FF2B5EF4-FFF2-40B4-BE49-F238E27FC236}">
                <a16:creationId xmlns:a16="http://schemas.microsoft.com/office/drawing/2014/main" id="{D7379C20-FD45-4B8E-AF51-0D95B0B7AD5A}"/>
              </a:ext>
            </a:extLst>
          </p:cNvPr>
          <p:cNvPicPr>
            <a:picLocks noChangeAspect="1"/>
          </p:cNvPicPr>
          <p:nvPr/>
        </p:nvPicPr>
        <p:blipFill>
          <a:blip r:embed="rId16"/>
          <a:stretch>
            <a:fillRect/>
          </a:stretch>
        </p:blipFill>
        <p:spPr>
          <a:xfrm>
            <a:off x="3497318" y="4152389"/>
            <a:ext cx="824232" cy="230143"/>
          </a:xfrm>
          <a:prstGeom prst="rect">
            <a:avLst/>
          </a:prstGeom>
        </p:spPr>
      </p:pic>
      <p:pic>
        <p:nvPicPr>
          <p:cNvPr id="13" name="Picture 12">
            <a:extLst>
              <a:ext uri="{FF2B5EF4-FFF2-40B4-BE49-F238E27FC236}">
                <a16:creationId xmlns:a16="http://schemas.microsoft.com/office/drawing/2014/main" id="{D37EF38A-B2ED-408E-8F8D-B192F4F81980}"/>
              </a:ext>
            </a:extLst>
          </p:cNvPr>
          <p:cNvPicPr>
            <a:picLocks noChangeAspect="1"/>
          </p:cNvPicPr>
          <p:nvPr/>
        </p:nvPicPr>
        <p:blipFill>
          <a:blip r:embed="rId17"/>
          <a:stretch>
            <a:fillRect/>
          </a:stretch>
        </p:blipFill>
        <p:spPr>
          <a:xfrm>
            <a:off x="6167574" y="2848237"/>
            <a:ext cx="495226" cy="384590"/>
          </a:xfrm>
          <a:prstGeom prst="rect">
            <a:avLst/>
          </a:prstGeom>
        </p:spPr>
      </p:pic>
      <p:pic>
        <p:nvPicPr>
          <p:cNvPr id="14" name="Picture 13">
            <a:extLst>
              <a:ext uri="{FF2B5EF4-FFF2-40B4-BE49-F238E27FC236}">
                <a16:creationId xmlns:a16="http://schemas.microsoft.com/office/drawing/2014/main" id="{BB48BF2E-D003-4D82-84BC-B1B98C0A1439}"/>
              </a:ext>
            </a:extLst>
          </p:cNvPr>
          <p:cNvPicPr>
            <a:picLocks noChangeAspect="1"/>
          </p:cNvPicPr>
          <p:nvPr/>
        </p:nvPicPr>
        <p:blipFill>
          <a:blip r:embed="rId18"/>
          <a:stretch>
            <a:fillRect/>
          </a:stretch>
        </p:blipFill>
        <p:spPr>
          <a:xfrm>
            <a:off x="6420781" y="1786311"/>
            <a:ext cx="707888" cy="223544"/>
          </a:xfrm>
          <a:prstGeom prst="rect">
            <a:avLst/>
          </a:prstGeom>
        </p:spPr>
      </p:pic>
      <p:pic>
        <p:nvPicPr>
          <p:cNvPr id="15" name="Picture 14">
            <a:extLst>
              <a:ext uri="{FF2B5EF4-FFF2-40B4-BE49-F238E27FC236}">
                <a16:creationId xmlns:a16="http://schemas.microsoft.com/office/drawing/2014/main" id="{DD24F547-ACC6-433C-9B83-E1BFF4F66A87}"/>
              </a:ext>
            </a:extLst>
          </p:cNvPr>
          <p:cNvPicPr>
            <a:picLocks noChangeAspect="1"/>
          </p:cNvPicPr>
          <p:nvPr/>
        </p:nvPicPr>
        <p:blipFill>
          <a:blip r:embed="rId19"/>
          <a:stretch>
            <a:fillRect/>
          </a:stretch>
        </p:blipFill>
        <p:spPr>
          <a:xfrm>
            <a:off x="5643004" y="3932245"/>
            <a:ext cx="896938" cy="571500"/>
          </a:xfrm>
          <a:prstGeom prst="rect">
            <a:avLst/>
          </a:prstGeom>
        </p:spPr>
      </p:pic>
      <p:sp>
        <p:nvSpPr>
          <p:cNvPr id="16" name="TextBox 15">
            <a:extLst>
              <a:ext uri="{FF2B5EF4-FFF2-40B4-BE49-F238E27FC236}">
                <a16:creationId xmlns:a16="http://schemas.microsoft.com/office/drawing/2014/main" id="{C15E413D-8C41-4B68-89E8-748F06C6748C}"/>
              </a:ext>
            </a:extLst>
          </p:cNvPr>
          <p:cNvSpPr txBox="1"/>
          <p:nvPr/>
        </p:nvSpPr>
        <p:spPr>
          <a:xfrm>
            <a:off x="6670016" y="4576309"/>
            <a:ext cx="2185214" cy="369332"/>
          </a:xfrm>
          <a:prstGeom prst="rect">
            <a:avLst/>
          </a:prstGeom>
          <a:noFill/>
        </p:spPr>
        <p:txBody>
          <a:bodyPr wrap="none" rtlCol="0">
            <a:spAutoFit/>
          </a:bodyPr>
          <a:lstStyle/>
          <a:p>
            <a:r>
              <a:rPr lang="en-US" b="1" dirty="0"/>
              <a:t>… and many more</a:t>
            </a:r>
          </a:p>
        </p:txBody>
      </p:sp>
      <p:pic>
        <p:nvPicPr>
          <p:cNvPr id="17" name="Picture 16">
            <a:extLst>
              <a:ext uri="{FF2B5EF4-FFF2-40B4-BE49-F238E27FC236}">
                <a16:creationId xmlns:a16="http://schemas.microsoft.com/office/drawing/2014/main" id="{3CC6088A-AADD-43EB-9681-4606FE274392}"/>
              </a:ext>
            </a:extLst>
          </p:cNvPr>
          <p:cNvPicPr>
            <a:picLocks noChangeAspect="1"/>
          </p:cNvPicPr>
          <p:nvPr/>
        </p:nvPicPr>
        <p:blipFill>
          <a:blip r:embed="rId20"/>
          <a:stretch>
            <a:fillRect/>
          </a:stretch>
        </p:blipFill>
        <p:spPr>
          <a:xfrm>
            <a:off x="5923636" y="778013"/>
            <a:ext cx="838198" cy="542068"/>
          </a:xfrm>
          <a:prstGeom prst="rect">
            <a:avLst/>
          </a:prstGeom>
        </p:spPr>
      </p:pic>
      <p:pic>
        <p:nvPicPr>
          <p:cNvPr id="18" name="Picture 17">
            <a:extLst>
              <a:ext uri="{FF2B5EF4-FFF2-40B4-BE49-F238E27FC236}">
                <a16:creationId xmlns:a16="http://schemas.microsoft.com/office/drawing/2014/main" id="{51EE5975-4069-4165-B0C1-40DA91C7665C}"/>
              </a:ext>
            </a:extLst>
          </p:cNvPr>
          <p:cNvPicPr>
            <a:picLocks noChangeAspect="1"/>
          </p:cNvPicPr>
          <p:nvPr/>
        </p:nvPicPr>
        <p:blipFill>
          <a:blip r:embed="rId21"/>
          <a:stretch>
            <a:fillRect/>
          </a:stretch>
        </p:blipFill>
        <p:spPr>
          <a:xfrm>
            <a:off x="5568598" y="2278799"/>
            <a:ext cx="1241403" cy="396661"/>
          </a:xfrm>
          <a:prstGeom prst="rect">
            <a:avLst/>
          </a:prstGeom>
        </p:spPr>
      </p:pic>
      <p:pic>
        <p:nvPicPr>
          <p:cNvPr id="19" name="Picture 18">
            <a:extLst>
              <a:ext uri="{FF2B5EF4-FFF2-40B4-BE49-F238E27FC236}">
                <a16:creationId xmlns:a16="http://schemas.microsoft.com/office/drawing/2014/main" id="{4C8AE8E5-0639-4F4E-9764-5259BB493AF3}"/>
              </a:ext>
            </a:extLst>
          </p:cNvPr>
          <p:cNvPicPr>
            <a:picLocks noChangeAspect="1"/>
          </p:cNvPicPr>
          <p:nvPr/>
        </p:nvPicPr>
        <p:blipFill>
          <a:blip r:embed="rId22"/>
          <a:stretch>
            <a:fillRect/>
          </a:stretch>
        </p:blipFill>
        <p:spPr>
          <a:xfrm>
            <a:off x="6604794" y="3328764"/>
            <a:ext cx="523875" cy="633412"/>
          </a:xfrm>
          <a:prstGeom prst="rect">
            <a:avLst/>
          </a:prstGeom>
        </p:spPr>
      </p:pic>
      <p:pic>
        <p:nvPicPr>
          <p:cNvPr id="20" name="Picture 19">
            <a:extLst>
              <a:ext uri="{FF2B5EF4-FFF2-40B4-BE49-F238E27FC236}">
                <a16:creationId xmlns:a16="http://schemas.microsoft.com/office/drawing/2014/main" id="{50F7FA9F-D5CD-4DE4-95B1-332DC8C66554}"/>
              </a:ext>
            </a:extLst>
          </p:cNvPr>
          <p:cNvPicPr>
            <a:picLocks noChangeAspect="1"/>
          </p:cNvPicPr>
          <p:nvPr/>
        </p:nvPicPr>
        <p:blipFill>
          <a:blip r:embed="rId23"/>
          <a:stretch>
            <a:fillRect/>
          </a:stretch>
        </p:blipFill>
        <p:spPr>
          <a:xfrm>
            <a:off x="7171276" y="2969648"/>
            <a:ext cx="736549" cy="299912"/>
          </a:xfrm>
          <a:prstGeom prst="rect">
            <a:avLst/>
          </a:prstGeom>
        </p:spPr>
      </p:pic>
      <p:pic>
        <p:nvPicPr>
          <p:cNvPr id="24" name="Picture 23" descr="Text, logo&#10;&#10;Description automatically generated">
            <a:extLst>
              <a:ext uri="{FF2B5EF4-FFF2-40B4-BE49-F238E27FC236}">
                <a16:creationId xmlns:a16="http://schemas.microsoft.com/office/drawing/2014/main" id="{FD0E2D2E-EBC3-43FA-94E7-701989F1FD8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028992" y="1717883"/>
            <a:ext cx="729356" cy="185758"/>
          </a:xfrm>
          <a:prstGeom prst="rect">
            <a:avLst/>
          </a:prstGeom>
        </p:spPr>
      </p:pic>
      <p:pic>
        <p:nvPicPr>
          <p:cNvPr id="22" name="Picture 21">
            <a:extLst>
              <a:ext uri="{FF2B5EF4-FFF2-40B4-BE49-F238E27FC236}">
                <a16:creationId xmlns:a16="http://schemas.microsoft.com/office/drawing/2014/main" id="{73152EAA-8A95-47AE-8178-E4E3C4B30131}"/>
              </a:ext>
            </a:extLst>
          </p:cNvPr>
          <p:cNvPicPr>
            <a:picLocks noChangeAspect="1"/>
          </p:cNvPicPr>
          <p:nvPr/>
        </p:nvPicPr>
        <p:blipFill>
          <a:blip r:embed="rId25"/>
          <a:stretch>
            <a:fillRect/>
          </a:stretch>
        </p:blipFill>
        <p:spPr>
          <a:xfrm>
            <a:off x="7293817" y="1320081"/>
            <a:ext cx="730526" cy="285437"/>
          </a:xfrm>
          <a:prstGeom prst="rect">
            <a:avLst/>
          </a:prstGeom>
        </p:spPr>
      </p:pic>
    </p:spTree>
    <p:extLst>
      <p:ext uri="{BB962C8B-B14F-4D97-AF65-F5344CB8AC3E}">
        <p14:creationId xmlns:p14="http://schemas.microsoft.com/office/powerpoint/2010/main" val="320591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84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0" y="1049957"/>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86F2B6-7B26-490F-AFD9-EECFD0E4E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pic>
        <p:nvPicPr>
          <p:cNvPr id="2" name="Picture 1" descr="A screen shot of a computer&#10;&#10;Description automatically generated">
            <a:extLst>
              <a:ext uri="{FF2B5EF4-FFF2-40B4-BE49-F238E27FC236}">
                <a16:creationId xmlns:a16="http://schemas.microsoft.com/office/drawing/2014/main" id="{785A50DB-4AEA-AE86-AC0C-BBEA62D3B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8770" y="687567"/>
            <a:ext cx="1818839" cy="511637"/>
          </a:xfrm>
          <a:prstGeom prst="rect">
            <a:avLst/>
          </a:prstGeom>
        </p:spPr>
      </p:pic>
      <p:sp>
        <p:nvSpPr>
          <p:cNvPr id="3" name="TextBox 2">
            <a:extLst>
              <a:ext uri="{FF2B5EF4-FFF2-40B4-BE49-F238E27FC236}">
                <a16:creationId xmlns:a16="http://schemas.microsoft.com/office/drawing/2014/main" id="{759BD08D-8C11-B849-CF2E-FE3844FE180F}"/>
              </a:ext>
            </a:extLst>
          </p:cNvPr>
          <p:cNvSpPr txBox="1"/>
          <p:nvPr/>
        </p:nvSpPr>
        <p:spPr>
          <a:xfrm>
            <a:off x="3423073" y="1151492"/>
            <a:ext cx="5295900" cy="615553"/>
          </a:xfrm>
          <a:prstGeom prst="rect">
            <a:avLst/>
          </a:prstGeom>
          <a:noFill/>
        </p:spPr>
        <p:txBody>
          <a:bodyPr wrap="square" rtlCol="0">
            <a:spAutoFit/>
          </a:bodyPr>
          <a:lstStyle/>
          <a:p>
            <a:r>
              <a:rPr lang="en-US" sz="2000" dirty="0">
                <a:solidFill>
                  <a:srgbClr val="E9662B"/>
                </a:solidFill>
              </a:rPr>
              <a:t>X20-S</a:t>
            </a:r>
            <a:r>
              <a:rPr lang="en-US" sz="2000" dirty="0">
                <a:solidFill>
                  <a:srgbClr val="1A77BC"/>
                </a:solidFill>
              </a:rPr>
              <a:t> </a:t>
            </a:r>
            <a:r>
              <a:rPr lang="en-US" sz="1400" dirty="0"/>
              <a:t>A very cost-effective appliance for managing LTO libraries with 1 or 2 LTO drives</a:t>
            </a:r>
          </a:p>
        </p:txBody>
      </p:sp>
      <p:pic>
        <p:nvPicPr>
          <p:cNvPr id="4" name="Picture 3" descr="A close up of electronics&#10;&#10;Description automatically generated">
            <a:extLst>
              <a:ext uri="{FF2B5EF4-FFF2-40B4-BE49-F238E27FC236}">
                <a16:creationId xmlns:a16="http://schemas.microsoft.com/office/drawing/2014/main" id="{25E2F14C-7ECD-9BAA-72EB-FCD12268E9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7190" y="1967255"/>
            <a:ext cx="1780419" cy="620614"/>
          </a:xfrm>
          <a:prstGeom prst="rect">
            <a:avLst/>
          </a:prstGeom>
        </p:spPr>
      </p:pic>
      <p:pic>
        <p:nvPicPr>
          <p:cNvPr id="5" name="Picture 4" descr="A close up of electronics&#10;&#10;Description automatically generated">
            <a:extLst>
              <a:ext uri="{FF2B5EF4-FFF2-40B4-BE49-F238E27FC236}">
                <a16:creationId xmlns:a16="http://schemas.microsoft.com/office/drawing/2014/main" id="{BAE7195B-95BC-B85A-886A-83450D1994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7510" y="3338797"/>
            <a:ext cx="1780419" cy="620614"/>
          </a:xfrm>
          <a:prstGeom prst="rect">
            <a:avLst/>
          </a:prstGeom>
        </p:spPr>
      </p:pic>
      <p:sp>
        <p:nvSpPr>
          <p:cNvPr id="10" name="TextBox 9">
            <a:extLst>
              <a:ext uri="{FF2B5EF4-FFF2-40B4-BE49-F238E27FC236}">
                <a16:creationId xmlns:a16="http://schemas.microsoft.com/office/drawing/2014/main" id="{C1703D96-6CC3-2F37-22CE-D6152EEE4573}"/>
              </a:ext>
            </a:extLst>
          </p:cNvPr>
          <p:cNvSpPr txBox="1"/>
          <p:nvPr/>
        </p:nvSpPr>
        <p:spPr>
          <a:xfrm>
            <a:off x="3505200" y="2611048"/>
            <a:ext cx="4876800" cy="523220"/>
          </a:xfrm>
          <a:prstGeom prst="rect">
            <a:avLst/>
          </a:prstGeom>
          <a:noFill/>
        </p:spPr>
        <p:txBody>
          <a:bodyPr wrap="square">
            <a:spAutoFit/>
          </a:bodyPr>
          <a:lstStyle/>
          <a:p>
            <a:r>
              <a:rPr lang="en-US" sz="1400" dirty="0">
                <a:solidFill>
                  <a:srgbClr val="E9662B"/>
                </a:solidFill>
              </a:rPr>
              <a:t>X40-S</a:t>
            </a:r>
            <a:r>
              <a:rPr lang="en-US" sz="1400" dirty="0">
                <a:solidFill>
                  <a:srgbClr val="1A77BC"/>
                </a:solidFill>
              </a:rPr>
              <a:t> </a:t>
            </a:r>
            <a:r>
              <a:rPr lang="en-US" sz="1400" dirty="0"/>
              <a:t>A highly redundant appliance for managing LTO libraries with up 4 LTO drives and multi-petabyte capacities</a:t>
            </a:r>
          </a:p>
        </p:txBody>
      </p:sp>
      <p:sp>
        <p:nvSpPr>
          <p:cNvPr id="12" name="TextBox 11">
            <a:extLst>
              <a:ext uri="{FF2B5EF4-FFF2-40B4-BE49-F238E27FC236}">
                <a16:creationId xmlns:a16="http://schemas.microsoft.com/office/drawing/2014/main" id="{E86BC21F-9B8B-74F1-2AD3-35C7B18646FA}"/>
              </a:ext>
            </a:extLst>
          </p:cNvPr>
          <p:cNvSpPr txBox="1"/>
          <p:nvPr/>
        </p:nvSpPr>
        <p:spPr>
          <a:xfrm>
            <a:off x="3512249" y="4028235"/>
            <a:ext cx="4940300" cy="523220"/>
          </a:xfrm>
          <a:prstGeom prst="rect">
            <a:avLst/>
          </a:prstGeom>
          <a:noFill/>
        </p:spPr>
        <p:txBody>
          <a:bodyPr wrap="square">
            <a:spAutoFit/>
          </a:bodyPr>
          <a:lstStyle/>
          <a:p>
            <a:r>
              <a:rPr lang="en-US" sz="1400" dirty="0">
                <a:solidFill>
                  <a:srgbClr val="E9662B"/>
                </a:solidFill>
              </a:rPr>
              <a:t>X60-S</a:t>
            </a:r>
            <a:r>
              <a:rPr lang="en-US" sz="1400" dirty="0">
                <a:solidFill>
                  <a:srgbClr val="1A77BC"/>
                </a:solidFill>
              </a:rPr>
              <a:t> </a:t>
            </a:r>
            <a:r>
              <a:rPr lang="en-US" sz="1400" dirty="0"/>
              <a:t>A highly redundant appliance for managing LTO libraries with up 10 LTO drives and multi-petabyte capacities</a:t>
            </a:r>
          </a:p>
        </p:txBody>
      </p:sp>
      <p:sp>
        <p:nvSpPr>
          <p:cNvPr id="13" name="Rectangle 12">
            <a:extLst>
              <a:ext uri="{FF2B5EF4-FFF2-40B4-BE49-F238E27FC236}">
                <a16:creationId xmlns:a16="http://schemas.microsoft.com/office/drawing/2014/main" id="{F247CC6F-FCDA-55A2-CF29-A89F5E836C08}"/>
              </a:ext>
            </a:extLst>
          </p:cNvPr>
          <p:cNvSpPr/>
          <p:nvPr/>
        </p:nvSpPr>
        <p:spPr>
          <a:xfrm>
            <a:off x="-11854" y="7603"/>
            <a:ext cx="3103837" cy="51435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889CAE4-2D20-4154-9257-B7472A07C5CE}"/>
              </a:ext>
            </a:extLst>
          </p:cNvPr>
          <p:cNvSpPr>
            <a:spLocks noGrp="1"/>
          </p:cNvSpPr>
          <p:nvPr>
            <p:ph type="title"/>
          </p:nvPr>
        </p:nvSpPr>
        <p:spPr>
          <a:xfrm>
            <a:off x="313668" y="1428750"/>
            <a:ext cx="2401025" cy="2540623"/>
          </a:xfrm>
        </p:spPr>
        <p:txBody>
          <a:bodyPr vert="horz" lIns="91440" tIns="45720" rIns="91440" bIns="45720" rtlCol="0" anchor="b">
            <a:normAutofit/>
          </a:bodyPr>
          <a:lstStyle/>
          <a:p>
            <a:pPr algn="ctr" defTabSz="914400"/>
            <a:r>
              <a:rPr lang="en-US" sz="2400" b="1" kern="1200" dirty="0">
                <a:solidFill>
                  <a:srgbClr val="FFFFFF"/>
                </a:solidFill>
                <a:latin typeface="+mj-lt"/>
                <a:ea typeface="+mj-ea"/>
                <a:cs typeface="+mj-cs"/>
              </a:rPr>
              <a:t>LTO Archive Appliances</a:t>
            </a:r>
            <a:br>
              <a:rPr lang="en-US" sz="3000" b="1" kern="1200" dirty="0">
                <a:solidFill>
                  <a:srgbClr val="FFFFFF"/>
                </a:solidFill>
                <a:latin typeface="+mj-lt"/>
                <a:ea typeface="+mj-ea"/>
                <a:cs typeface="+mj-cs"/>
              </a:rPr>
            </a:br>
            <a:br>
              <a:rPr lang="en-US" sz="3000" b="1" kern="1200" dirty="0">
                <a:solidFill>
                  <a:srgbClr val="FFFFFF"/>
                </a:solidFill>
                <a:latin typeface="+mj-lt"/>
                <a:ea typeface="+mj-ea"/>
                <a:cs typeface="+mj-cs"/>
              </a:rPr>
            </a:br>
            <a:br>
              <a:rPr lang="en-US" sz="3000" kern="1200" dirty="0">
                <a:solidFill>
                  <a:srgbClr val="FFFFFF"/>
                </a:solidFill>
                <a:latin typeface="+mj-lt"/>
                <a:ea typeface="+mj-ea"/>
                <a:cs typeface="+mj-cs"/>
              </a:rPr>
            </a:br>
            <a:endParaRPr lang="en-US" sz="3000" kern="1200" dirty="0">
              <a:solidFill>
                <a:srgbClr val="FFFFFF"/>
              </a:solidFill>
              <a:latin typeface="+mj-lt"/>
              <a:ea typeface="+mj-ea"/>
              <a:cs typeface="+mj-cs"/>
            </a:endParaRPr>
          </a:p>
        </p:txBody>
      </p:sp>
    </p:spTree>
    <p:extLst>
      <p:ext uri="{BB962C8B-B14F-4D97-AF65-F5344CB8AC3E}">
        <p14:creationId xmlns:p14="http://schemas.microsoft.com/office/powerpoint/2010/main" val="352310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0"/>
                <a:lumOff val="100000"/>
              </a:schemeClr>
            </a:gs>
            <a:gs pos="94000">
              <a:srgbClr val="FFE080"/>
            </a:gs>
            <a:gs pos="88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92E050-7F53-6A7C-80AA-59B49C480426}"/>
              </a:ext>
            </a:extLst>
          </p:cNvPr>
          <p:cNvSpPr/>
          <p:nvPr/>
        </p:nvSpPr>
        <p:spPr>
          <a:xfrm>
            <a:off x="0" y="0"/>
            <a:ext cx="2971800" cy="51435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3889CAE4-2D20-4154-9257-B7472A07C5CE}"/>
              </a:ext>
            </a:extLst>
          </p:cNvPr>
          <p:cNvSpPr>
            <a:spLocks noGrp="1"/>
          </p:cNvSpPr>
          <p:nvPr>
            <p:ph type="title"/>
          </p:nvPr>
        </p:nvSpPr>
        <p:spPr>
          <a:xfrm>
            <a:off x="207768" y="1047750"/>
            <a:ext cx="2556264" cy="2540623"/>
          </a:xfrm>
        </p:spPr>
        <p:txBody>
          <a:bodyPr vert="horz" lIns="91440" tIns="45720" rIns="91440" bIns="45720" rtlCol="0" anchor="b">
            <a:noAutofit/>
          </a:bodyPr>
          <a:lstStyle/>
          <a:p>
            <a:pPr algn="ctr" defTabSz="914400"/>
            <a:r>
              <a:rPr lang="en-US" sz="2400" kern="1200" dirty="0">
                <a:solidFill>
                  <a:srgbClr val="FFFFFF"/>
                </a:solidFill>
                <a:latin typeface="Arial" panose="020B0604020202020204" pitchFamily="34" charset="0"/>
                <a:cs typeface="Arial" panose="020B0604020202020204" pitchFamily="34" charset="0"/>
              </a:rPr>
              <a:t>X100</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Single Server</a:t>
            </a:r>
            <a:br>
              <a:rPr lang="en-US" sz="2400" kern="1200" dirty="0">
                <a:solidFill>
                  <a:srgbClr val="FFFFFF"/>
                </a:solidFill>
                <a:latin typeface="Arial" panose="020B0604020202020204" pitchFamily="34" charset="0"/>
                <a:cs typeface="Arial" panose="020B0604020202020204" pitchFamily="34" charset="0"/>
              </a:rPr>
            </a:br>
            <a:r>
              <a:rPr lang="en-US" sz="2400" kern="1200" dirty="0">
                <a:solidFill>
                  <a:srgbClr val="FFFFFF"/>
                </a:solidFill>
                <a:latin typeface="Arial" panose="020B0604020202020204" pitchFamily="34" charset="0"/>
                <a:cs typeface="Arial" panose="020B0604020202020204" pitchFamily="34" charset="0"/>
              </a:rPr>
              <a:t>or Cluster</a:t>
            </a:r>
            <a:br>
              <a:rPr lang="en-US" sz="2400" kern="1200" dirty="0">
                <a:solidFill>
                  <a:srgbClr val="FFFFFF"/>
                </a:solidFill>
                <a:latin typeface="Arial" panose="020B0604020202020204" pitchFamily="34" charset="0"/>
                <a:cs typeface="Arial" panose="020B0604020202020204" pitchFamily="34" charset="0"/>
              </a:rPr>
            </a:br>
            <a:br>
              <a:rPr lang="en-US" sz="2400" kern="1200" dirty="0">
                <a:solidFill>
                  <a:srgbClr val="FFFFFF"/>
                </a:solidFill>
                <a:latin typeface="Arial" panose="020B0604020202020204" pitchFamily="34" charset="0"/>
                <a:cs typeface="Arial" panose="020B0604020202020204" pitchFamily="34" charset="0"/>
              </a:rPr>
            </a:br>
            <a:r>
              <a:rPr lang="en-US" sz="2000" kern="1200" dirty="0">
                <a:solidFill>
                  <a:srgbClr val="FFFFFF"/>
                </a:solidFill>
                <a:latin typeface="Arial" panose="020B0604020202020204" pitchFamily="34" charset="0"/>
                <a:cs typeface="Arial" panose="020B0604020202020204" pitchFamily="34" charset="0"/>
              </a:rPr>
              <a:t>Scales to 100+ PB</a:t>
            </a:r>
            <a:br>
              <a:rPr lang="en-US" sz="2200" kern="1200" dirty="0">
                <a:solidFill>
                  <a:srgbClr val="FFFFFF"/>
                </a:solidFill>
                <a:latin typeface="Arial" panose="020B0604020202020204" pitchFamily="34" charset="0"/>
                <a:cs typeface="Arial" panose="020B0604020202020204" pitchFamily="34" charset="0"/>
              </a:rPr>
            </a:br>
            <a:endParaRPr lang="en-US" sz="2200" kern="1200" dirty="0">
              <a:solidFill>
                <a:srgbClr val="FFFFF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0B45846-EB39-4613-ABAC-461513C90CB2}"/>
              </a:ext>
            </a:extLst>
          </p:cNvPr>
          <p:cNvSpPr txBox="1"/>
          <p:nvPr/>
        </p:nvSpPr>
        <p:spPr>
          <a:xfrm>
            <a:off x="3292818" y="522239"/>
            <a:ext cx="1719016" cy="3368843"/>
          </a:xfrm>
          <a:prstGeom prst="rect">
            <a:avLst/>
          </a:prstGeom>
        </p:spPr>
        <p:txBody>
          <a:bodyPr vert="horz" lIns="91440" tIns="45720" rIns="91440" bIns="45720" rtlCol="0" anchor="ctr">
            <a:normAutofit/>
          </a:bodyPr>
          <a:lstStyle/>
          <a:p>
            <a:pPr>
              <a:lnSpc>
                <a:spcPct val="90000"/>
              </a:lnSpc>
              <a:spcAft>
                <a:spcPts val="600"/>
              </a:spcAft>
            </a:pPr>
            <a:endParaRPr lang="en-US" sz="1500" dirty="0">
              <a:latin typeface="+mn-lt"/>
              <a:cs typeface="+mn-cs"/>
            </a:endParaRPr>
          </a:p>
          <a:p>
            <a:pPr>
              <a:lnSpc>
                <a:spcPct val="90000"/>
              </a:lnSpc>
              <a:spcAft>
                <a:spcPts val="600"/>
              </a:spcAft>
            </a:pPr>
            <a:endParaRPr lang="en-US" sz="1500" dirty="0">
              <a:latin typeface="+mn-lt"/>
              <a:cs typeface="+mn-cs"/>
            </a:endParaRPr>
          </a:p>
          <a:p>
            <a:pPr>
              <a:lnSpc>
                <a:spcPct val="90000"/>
              </a:lnSpc>
              <a:spcAft>
                <a:spcPts val="600"/>
              </a:spcAft>
            </a:pPr>
            <a:r>
              <a:rPr lang="en-US" sz="1500" dirty="0">
                <a:latin typeface="+mn-lt"/>
                <a:cs typeface="+mn-cs"/>
              </a:rPr>
              <a:t>Available as high-performance single server or as a cluster</a:t>
            </a:r>
          </a:p>
        </p:txBody>
      </p:sp>
      <p:pic>
        <p:nvPicPr>
          <p:cNvPr id="19" name="Picture 18">
            <a:extLst>
              <a:ext uri="{FF2B5EF4-FFF2-40B4-BE49-F238E27FC236}">
                <a16:creationId xmlns:a16="http://schemas.microsoft.com/office/drawing/2014/main" id="{8EDE4B0F-D4F0-4529-8B33-D3724278A640}"/>
              </a:ext>
            </a:extLst>
          </p:cNvPr>
          <p:cNvPicPr>
            <a:picLocks noChangeAspect="1"/>
          </p:cNvPicPr>
          <p:nvPr/>
        </p:nvPicPr>
        <p:blipFill>
          <a:blip r:embed="rId3"/>
          <a:stretch>
            <a:fillRect/>
          </a:stretch>
        </p:blipFill>
        <p:spPr>
          <a:xfrm>
            <a:off x="5332853" y="1306382"/>
            <a:ext cx="3459958" cy="2854465"/>
          </a:xfrm>
          <a:prstGeom prst="rect">
            <a:avLst/>
          </a:prstGeom>
        </p:spPr>
      </p:pic>
      <p:pic>
        <p:nvPicPr>
          <p:cNvPr id="7" name="Picture 6">
            <a:extLst>
              <a:ext uri="{FF2B5EF4-FFF2-40B4-BE49-F238E27FC236}">
                <a16:creationId xmlns:a16="http://schemas.microsoft.com/office/drawing/2014/main" id="{2586F2B6-7B26-490F-AFD9-EECFD0E4E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Tree>
    <p:extLst>
      <p:ext uri="{BB962C8B-B14F-4D97-AF65-F5344CB8AC3E}">
        <p14:creationId xmlns:p14="http://schemas.microsoft.com/office/powerpoint/2010/main" val="404803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35B92BCD-904C-DBFF-E278-9FE289BE61CF}"/>
              </a:ext>
            </a:extLst>
          </p:cNvPr>
          <p:cNvSpPr/>
          <p:nvPr/>
        </p:nvSpPr>
        <p:spPr>
          <a:xfrm>
            <a:off x="0" y="0"/>
            <a:ext cx="2971800" cy="51435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Arial" panose="020B0604020202020204" pitchFamily="34" charset="0"/>
                <a:cs typeface="Arial" panose="020B0604020202020204" pitchFamily="34" charset="0"/>
              </a:rPr>
              <a:t>Certified for use </a:t>
            </a:r>
          </a:p>
          <a:p>
            <a:pPr algn="ctr"/>
            <a:r>
              <a:rPr lang="en-US" sz="2400" dirty="0">
                <a:solidFill>
                  <a:schemeClr val="bg1"/>
                </a:solidFill>
                <a:latin typeface="Arial" panose="020B0604020202020204" pitchFamily="34" charset="0"/>
                <a:cs typeface="Arial" panose="020B0604020202020204" pitchFamily="34" charset="0"/>
              </a:rPr>
              <a:t>with most LTO libraries</a:t>
            </a:r>
          </a:p>
        </p:txBody>
      </p:sp>
      <p:sp>
        <p:nvSpPr>
          <p:cNvPr id="5" name="Title 1">
            <a:extLst>
              <a:ext uri="{FF2B5EF4-FFF2-40B4-BE49-F238E27FC236}">
                <a16:creationId xmlns:a16="http://schemas.microsoft.com/office/drawing/2014/main" id="{CC32F1E8-0E40-4EFD-AAD2-8459AF5BEBF0}"/>
              </a:ext>
            </a:extLst>
          </p:cNvPr>
          <p:cNvSpPr txBox="1">
            <a:spLocks/>
          </p:cNvSpPr>
          <p:nvPr/>
        </p:nvSpPr>
        <p:spPr>
          <a:xfrm>
            <a:off x="3576139" y="1000636"/>
            <a:ext cx="2986391" cy="166238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600"/>
              </a:spcAft>
            </a:pPr>
            <a:r>
              <a:rPr lang="en-US" sz="2800" kern="1200" dirty="0">
                <a:solidFill>
                  <a:schemeClr val="bg1"/>
                </a:solidFill>
                <a:latin typeface="Arial" panose="020B0604020202020204" pitchFamily="34" charset="0"/>
                <a:cs typeface="Arial" panose="020B0604020202020204" pitchFamily="34" charset="0"/>
              </a:rPr>
              <a:t>Support for Most </a:t>
            </a:r>
            <a:r>
              <a:rPr lang="en-US" sz="2800" kern="1200" dirty="0">
                <a:solidFill>
                  <a:schemeClr val="tx1"/>
                </a:solidFill>
                <a:latin typeface="Arial" panose="020B0604020202020204" pitchFamily="34" charset="0"/>
                <a:cs typeface="Arial" panose="020B0604020202020204" pitchFamily="34" charset="0"/>
              </a:rPr>
              <a:t>LTO Libraries</a:t>
            </a:r>
          </a:p>
        </p:txBody>
      </p:sp>
      <p:sp>
        <p:nvSpPr>
          <p:cNvPr id="14" name="Arc 13">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6538384" y="2504456"/>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Picture 6" descr="A picture containing text, computer, electronics&#10;&#10;Description automatically generated">
            <a:extLst>
              <a:ext uri="{FF2B5EF4-FFF2-40B4-BE49-F238E27FC236}">
                <a16:creationId xmlns:a16="http://schemas.microsoft.com/office/drawing/2014/main" id="{22CAA7CE-B043-4985-B94E-26F66AF27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565" y="1188554"/>
            <a:ext cx="5023518" cy="1381467"/>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2" name="TextBox 1">
            <a:extLst>
              <a:ext uri="{FF2B5EF4-FFF2-40B4-BE49-F238E27FC236}">
                <a16:creationId xmlns:a16="http://schemas.microsoft.com/office/drawing/2014/main" id="{F436B651-F9CF-43F7-B06D-4583F7427320}"/>
              </a:ext>
            </a:extLst>
          </p:cNvPr>
          <p:cNvSpPr txBox="1"/>
          <p:nvPr/>
        </p:nvSpPr>
        <p:spPr>
          <a:xfrm>
            <a:off x="3589686" y="3076916"/>
            <a:ext cx="4793814" cy="1913098"/>
          </a:xfrm>
          <a:prstGeom prst="rect">
            <a:avLst/>
          </a:prstGeom>
        </p:spPr>
        <p:txBody>
          <a:bodyPr vert="horz" lIns="91440" tIns="45720" rIns="91440" bIns="45720" rtlCol="0">
            <a:normAutofit/>
          </a:bodyPr>
          <a:lstStyle/>
          <a:p>
            <a:pPr>
              <a:lnSpc>
                <a:spcPct val="90000"/>
              </a:lnSpc>
              <a:spcAft>
                <a:spcPts val="600"/>
              </a:spcAft>
            </a:pPr>
            <a:r>
              <a:rPr lang="en-US" dirty="0">
                <a:latin typeface="Arial" panose="020B0604020202020204" pitchFamily="34" charset="0"/>
                <a:cs typeface="Arial" panose="020B0604020202020204" pitchFamily="34" charset="0"/>
              </a:rPr>
              <a:t>Including from:</a:t>
            </a:r>
          </a:p>
          <a:p>
            <a:pPr>
              <a:lnSpc>
                <a:spcPct val="90000"/>
              </a:lnSpc>
              <a:spcAft>
                <a:spcPts val="600"/>
              </a:spcAft>
            </a:pPr>
            <a:endParaRPr lang="en-US" dirty="0">
              <a:latin typeface="Arial" panose="020B0604020202020204" pitchFamily="34" charset="0"/>
              <a:cs typeface="Arial" panose="020B0604020202020204" pitchFamily="34" charset="0"/>
            </a:endParaRPr>
          </a:p>
          <a:p>
            <a:pPr>
              <a:lnSpc>
                <a:spcPct val="90000"/>
              </a:lnSpc>
              <a:spcAft>
                <a:spcPts val="600"/>
              </a:spcAft>
            </a:pPr>
            <a:r>
              <a:rPr lang="en-US" dirty="0">
                <a:latin typeface="Arial" panose="020B0604020202020204" pitchFamily="34" charset="0"/>
                <a:cs typeface="Arial" panose="020B0604020202020204" pitchFamily="34" charset="0"/>
              </a:rPr>
              <a:t>Dell | HPE | IBM | Oracle | Overland  Quantum | </a:t>
            </a:r>
            <a:r>
              <a:rPr lang="en-US" dirty="0" err="1">
                <a:latin typeface="Arial" panose="020B0604020202020204" pitchFamily="34" charset="0"/>
                <a:cs typeface="Arial" panose="020B0604020202020204" pitchFamily="34" charset="0"/>
              </a:rPr>
              <a:t>Qualstar</a:t>
            </a:r>
            <a:r>
              <a:rPr lang="en-US" dirty="0">
                <a:latin typeface="Arial" panose="020B0604020202020204" pitchFamily="34" charset="0"/>
                <a:cs typeface="Arial" panose="020B0604020202020204" pitchFamily="34" charset="0"/>
              </a:rPr>
              <a:t> | Spectra Logic</a:t>
            </a:r>
          </a:p>
          <a:p>
            <a:pPr indent="-228600">
              <a:lnSpc>
                <a:spcPct val="90000"/>
              </a:lnSpc>
              <a:spcAft>
                <a:spcPts val="600"/>
              </a:spcAft>
              <a:buFont typeface="Arial" panose="020B0604020202020204" pitchFamily="34" charset="0"/>
              <a:buChar char="•"/>
            </a:pPr>
            <a:endParaRPr lang="en-US" dirty="0">
              <a:latin typeface="+mn-lt"/>
              <a:cs typeface="+mn-cs"/>
            </a:endParaRPr>
          </a:p>
        </p:txBody>
      </p:sp>
      <p:pic>
        <p:nvPicPr>
          <p:cNvPr id="4" name="Picture 3">
            <a:extLst>
              <a:ext uri="{FF2B5EF4-FFF2-40B4-BE49-F238E27FC236}">
                <a16:creationId xmlns:a16="http://schemas.microsoft.com/office/drawing/2014/main" id="{F14DE859-C4DE-4887-A8F8-8B9AEAB59E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Tree>
    <p:extLst>
      <p:ext uri="{BB962C8B-B14F-4D97-AF65-F5344CB8AC3E}">
        <p14:creationId xmlns:p14="http://schemas.microsoft.com/office/powerpoint/2010/main" val="1982386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94000">
              <a:srgbClr val="FFE080"/>
            </a:gs>
            <a:gs pos="72000">
              <a:schemeClr val="accent4">
                <a:lumMod val="0"/>
                <a:lumOff val="100000"/>
              </a:schemeClr>
            </a:gs>
            <a:gs pos="100000">
              <a:schemeClr val="accent4">
                <a:lumMod val="100000"/>
              </a:schemeClr>
            </a:gs>
          </a:gsLst>
          <a:lin ang="5400000" scaled="1"/>
          <a:tileRect/>
        </a:gra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5715000" y="2419350"/>
            <a:ext cx="3048000" cy="856017"/>
          </a:xfrm>
        </p:spPr>
        <p:txBody>
          <a:bodyPr anchor="t">
            <a:noAutofit/>
          </a:bodyPr>
          <a:lstStyle/>
          <a:p>
            <a:pPr algn="l"/>
            <a:r>
              <a:rPr lang="en-US" sz="3200" dirty="0">
                <a:solidFill>
                  <a:srgbClr val="000000"/>
                </a:solidFill>
                <a:latin typeface="Arial" panose="020B0604020202020204" pitchFamily="34" charset="0"/>
                <a:cs typeface="Arial" panose="020B0604020202020204" pitchFamily="34" charset="0"/>
              </a:rPr>
              <a:t>Functionality</a:t>
            </a:r>
            <a:br>
              <a:rPr lang="en-US" sz="3200" dirty="0">
                <a:solidFill>
                  <a:srgbClr val="000000"/>
                </a:solidFill>
                <a:latin typeface="Arial" panose="020B0604020202020204" pitchFamily="34" charset="0"/>
                <a:cs typeface="Arial" panose="020B0604020202020204" pitchFamily="34" charset="0"/>
              </a:rPr>
            </a:br>
            <a:endParaRPr lang="en-US" sz="3200" dirty="0">
              <a:solidFill>
                <a:srgbClr val="000000"/>
              </a:solidFill>
              <a:latin typeface="Arial" panose="020B0604020202020204" pitchFamily="34" charset="0"/>
              <a:cs typeface="Arial" panose="020B0604020202020204" pitchFamily="34" charset="0"/>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5869"/>
            <a:ext cx="4098659" cy="470763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B2489B4D-3257-48B7-A91D-240675D6F2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5" y="1571926"/>
            <a:ext cx="3673520" cy="1049614"/>
          </a:xfrm>
          <a:prstGeom prst="rect">
            <a:avLst/>
          </a:prstGeom>
        </p:spPr>
      </p:pic>
      <p:pic>
        <p:nvPicPr>
          <p:cNvPr id="13" name="Picture 12" descr="A close up of electronics&#10;&#10;Description automatically generated">
            <a:extLst>
              <a:ext uri="{FF2B5EF4-FFF2-40B4-BE49-F238E27FC236}">
                <a16:creationId xmlns:a16="http://schemas.microsoft.com/office/drawing/2014/main" id="{09BBB542-B692-47D2-87EA-DC8B1BE097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 y="3200872"/>
            <a:ext cx="3581400" cy="1363296"/>
          </a:xfrm>
          <a:prstGeom prst="rect">
            <a:avLst/>
          </a:prstGeom>
        </p:spPr>
      </p:pic>
    </p:spTree>
    <p:extLst>
      <p:ext uri="{BB962C8B-B14F-4D97-AF65-F5344CB8AC3E}">
        <p14:creationId xmlns:p14="http://schemas.microsoft.com/office/powerpoint/2010/main" val="857443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94000">
              <a:srgbClr val="FFE080"/>
            </a:gs>
            <a:gs pos="72000">
              <a:schemeClr val="accent4">
                <a:lumMod val="0"/>
                <a:lumOff val="100000"/>
              </a:schemeClr>
            </a:gs>
            <a:gs pos="100000">
              <a:schemeClr val="accent4">
                <a:lumMod val="10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2843" y="2794"/>
            <a:ext cx="421115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9144000" cy="5143500"/>
          </a:xfrm>
          <a:prstGeom prst="rect">
            <a:avLst/>
          </a:prstGeom>
        </p:spPr>
      </p:pic>
      <p:sp>
        <p:nvSpPr>
          <p:cNvPr id="38" name="Title 1">
            <a:extLst>
              <a:ext uri="{FF2B5EF4-FFF2-40B4-BE49-F238E27FC236}">
                <a16:creationId xmlns:a16="http://schemas.microsoft.com/office/drawing/2014/main" id="{5213A3E3-57EB-414E-9E3F-5BE7F1DF5960}"/>
              </a:ext>
            </a:extLst>
          </p:cNvPr>
          <p:cNvSpPr>
            <a:spLocks noGrp="1"/>
          </p:cNvSpPr>
          <p:nvPr>
            <p:ph type="title"/>
          </p:nvPr>
        </p:nvSpPr>
        <p:spPr>
          <a:xfrm>
            <a:off x="644668" y="284376"/>
            <a:ext cx="3733482" cy="1090538"/>
          </a:xfrm>
        </p:spPr>
        <p:txBody>
          <a:bodyPr vert="horz" lIns="91440" tIns="45720" rIns="91440" bIns="45720" rtlCol="0" anchor="ctr">
            <a:normAutofit/>
          </a:bodyPr>
          <a:lstStyle/>
          <a:p>
            <a:pPr defTabSz="914400"/>
            <a:r>
              <a:rPr lang="en-US" sz="3100" kern="1200" dirty="0">
                <a:solidFill>
                  <a:srgbClr val="000000"/>
                </a:solidFill>
                <a:latin typeface="+mj-lt"/>
                <a:ea typeface="+mj-ea"/>
                <a:cs typeface="+mj-cs"/>
              </a:rPr>
              <a:t>Standards, Standards, Standards, Standards</a:t>
            </a:r>
          </a:p>
        </p:txBody>
      </p:sp>
      <p:sp>
        <p:nvSpPr>
          <p:cNvPr id="3" name="Rectangle 2">
            <a:extLst>
              <a:ext uri="{FF2B5EF4-FFF2-40B4-BE49-F238E27FC236}">
                <a16:creationId xmlns:a16="http://schemas.microsoft.com/office/drawing/2014/main" id="{E7A27077-3CAF-435C-A40D-C5F4E32F3033}"/>
              </a:ext>
            </a:extLst>
          </p:cNvPr>
          <p:cNvSpPr/>
          <p:nvPr/>
        </p:nvSpPr>
        <p:spPr>
          <a:xfrm>
            <a:off x="482897" y="1640240"/>
            <a:ext cx="4583244" cy="2911931"/>
          </a:xfrm>
          <a:prstGeom prst="rect">
            <a:avLst/>
          </a:prstGeom>
        </p:spPr>
        <p:txBody>
          <a:bodyPr vert="horz" lIns="91440" tIns="45720" rIns="91440" bIns="45720" rtlCol="0" anchor="ctr">
            <a:normAutofit fontScale="85000" lnSpcReduction="20000"/>
          </a:bodyPr>
          <a:lstStyle/>
          <a:p>
            <a:pPr marL="57150" marR="0" indent="-285750">
              <a:lnSpc>
                <a:spcPct val="90000"/>
              </a:lnSpc>
              <a:spcBef>
                <a:spcPts val="0"/>
              </a:spcBef>
              <a:spcAft>
                <a:spcPts val="300"/>
              </a:spcAft>
              <a:buFont typeface="Wingdings" panose="05000000000000000000" pitchFamily="2" charset="2"/>
              <a:buChar char="ü"/>
            </a:pPr>
            <a:r>
              <a:rPr lang="en-US" sz="1500" dirty="0">
                <a:solidFill>
                  <a:srgbClr val="E9662B"/>
                </a:solidFill>
                <a:latin typeface="+mn-lt"/>
                <a:cs typeface="+mn-cs"/>
              </a:rPr>
              <a:t>Standard File System Interface </a:t>
            </a:r>
            <a:r>
              <a:rPr lang="en-US" sz="1500" dirty="0">
                <a:solidFill>
                  <a:srgbClr val="000000"/>
                </a:solidFill>
                <a:latin typeface="+mn-lt"/>
                <a:cs typeface="+mn-cs"/>
              </a:rPr>
              <a:t>Accepts all file types and presents them in a single Windows file/folder structure. Files are written to and retrieved as though from a standard disk drive.</a:t>
            </a:r>
          </a:p>
          <a:p>
            <a:pPr marR="0">
              <a:lnSpc>
                <a:spcPct val="90000"/>
              </a:lnSpc>
              <a:spcBef>
                <a:spcPts val="0"/>
              </a:spcBef>
              <a:spcAft>
                <a:spcPts val="300"/>
              </a:spcAft>
            </a:pPr>
            <a:endParaRPr lang="en-US" sz="1500" dirty="0">
              <a:solidFill>
                <a:srgbClr val="000000"/>
              </a:solidFill>
              <a:latin typeface="+mn-lt"/>
              <a:cs typeface="+mn-cs"/>
            </a:endParaRPr>
          </a:p>
          <a:p>
            <a:pPr marL="57150" marR="0" indent="-285750">
              <a:lnSpc>
                <a:spcPct val="90000"/>
              </a:lnSpc>
              <a:spcBef>
                <a:spcPts val="0"/>
              </a:spcBef>
              <a:spcAft>
                <a:spcPts val="300"/>
              </a:spcAft>
              <a:buFont typeface="Wingdings" panose="05000000000000000000" pitchFamily="2" charset="2"/>
              <a:buChar char="ü"/>
            </a:pPr>
            <a:r>
              <a:rPr lang="en-US" sz="1500" dirty="0">
                <a:solidFill>
                  <a:srgbClr val="E9662B"/>
                </a:solidFill>
                <a:latin typeface="+mn-lt"/>
                <a:cs typeface="+mn-cs"/>
              </a:rPr>
              <a:t>Standard Network Protocols </a:t>
            </a:r>
            <a:r>
              <a:rPr lang="en-US" sz="1500" dirty="0">
                <a:solidFill>
                  <a:srgbClr val="000000"/>
                </a:solidFill>
                <a:latin typeface="+mn-lt"/>
                <a:cs typeface="+mn-cs"/>
              </a:rPr>
              <a:t>The solution is optimized for SMB and FTP, as well as local file transfers.</a:t>
            </a:r>
          </a:p>
          <a:p>
            <a:pPr marR="0">
              <a:lnSpc>
                <a:spcPct val="90000"/>
              </a:lnSpc>
              <a:spcBef>
                <a:spcPts val="0"/>
              </a:spcBef>
              <a:spcAft>
                <a:spcPts val="300"/>
              </a:spcAft>
            </a:pPr>
            <a:endParaRPr lang="en-US" sz="1500" dirty="0">
              <a:solidFill>
                <a:srgbClr val="000000"/>
              </a:solidFill>
              <a:latin typeface="+mn-lt"/>
              <a:cs typeface="+mn-cs"/>
            </a:endParaRPr>
          </a:p>
          <a:p>
            <a:pPr marL="57150" marR="0" indent="-285750">
              <a:lnSpc>
                <a:spcPct val="90000"/>
              </a:lnSpc>
              <a:spcBef>
                <a:spcPts val="0"/>
              </a:spcBef>
              <a:spcAft>
                <a:spcPts val="300"/>
              </a:spcAft>
              <a:buFont typeface="Wingdings" panose="05000000000000000000" pitchFamily="2" charset="2"/>
              <a:buChar char="ü"/>
            </a:pPr>
            <a:r>
              <a:rPr lang="en-US" sz="1500" dirty="0">
                <a:solidFill>
                  <a:srgbClr val="E9662B"/>
                </a:solidFill>
                <a:latin typeface="+mn-lt"/>
                <a:cs typeface="+mn-cs"/>
              </a:rPr>
              <a:t>Standard S3 Interface Option </a:t>
            </a:r>
            <a:r>
              <a:rPr lang="en-US" sz="1500" dirty="0">
                <a:solidFill>
                  <a:srgbClr val="000000"/>
                </a:solidFill>
                <a:latin typeface="+mn-lt"/>
                <a:cs typeface="+mn-cs"/>
              </a:rPr>
              <a:t>Add an S3 interface to access your archive from anywhere. Your LTO archive becomes a private cloud.</a:t>
            </a:r>
          </a:p>
          <a:p>
            <a:pPr marR="0">
              <a:lnSpc>
                <a:spcPct val="90000"/>
              </a:lnSpc>
              <a:spcBef>
                <a:spcPts val="0"/>
              </a:spcBef>
              <a:spcAft>
                <a:spcPts val="300"/>
              </a:spcAft>
            </a:pPr>
            <a:endParaRPr lang="en-US" sz="1500" dirty="0">
              <a:solidFill>
                <a:srgbClr val="000000"/>
              </a:solidFill>
              <a:latin typeface="+mn-lt"/>
              <a:cs typeface="+mn-cs"/>
            </a:endParaRPr>
          </a:p>
          <a:p>
            <a:pPr marL="57150" marR="0" indent="-285750">
              <a:lnSpc>
                <a:spcPct val="90000"/>
              </a:lnSpc>
              <a:spcBef>
                <a:spcPts val="0"/>
              </a:spcBef>
              <a:spcAft>
                <a:spcPts val="300"/>
              </a:spcAft>
              <a:buFont typeface="Wingdings" panose="05000000000000000000" pitchFamily="2" charset="2"/>
              <a:buChar char="ü"/>
            </a:pPr>
            <a:r>
              <a:rPr lang="en-US" sz="1500" dirty="0">
                <a:solidFill>
                  <a:srgbClr val="E9662B"/>
                </a:solidFill>
                <a:latin typeface="+mn-lt"/>
                <a:cs typeface="+mn-cs"/>
              </a:rPr>
              <a:t>LTFS and TAR </a:t>
            </a:r>
            <a:r>
              <a:rPr lang="en-US" sz="1500" dirty="0">
                <a:solidFill>
                  <a:srgbClr val="000000"/>
                </a:solidFill>
                <a:latin typeface="+mn-lt"/>
                <a:cs typeface="+mn-cs"/>
              </a:rPr>
              <a:t>May be configured with tape pools using the LTFS or TAR format.</a:t>
            </a:r>
          </a:p>
          <a:p>
            <a:pPr marR="0">
              <a:lnSpc>
                <a:spcPct val="90000"/>
              </a:lnSpc>
              <a:spcBef>
                <a:spcPts val="0"/>
              </a:spcBef>
              <a:spcAft>
                <a:spcPts val="300"/>
              </a:spcAft>
            </a:pPr>
            <a:endParaRPr lang="en-US" sz="1500" dirty="0">
              <a:solidFill>
                <a:srgbClr val="000000"/>
              </a:solidFill>
              <a:latin typeface="+mn-lt"/>
              <a:cs typeface="+mn-cs"/>
            </a:endParaRPr>
          </a:p>
          <a:p>
            <a:pPr marL="57150" indent="-285750">
              <a:lnSpc>
                <a:spcPct val="90000"/>
              </a:lnSpc>
              <a:buFont typeface="Wingdings" panose="05000000000000000000" pitchFamily="2" charset="2"/>
              <a:buChar char="ü"/>
            </a:pPr>
            <a:r>
              <a:rPr lang="en-US" sz="1500" dirty="0">
                <a:solidFill>
                  <a:srgbClr val="E9662B"/>
                </a:solidFill>
                <a:latin typeface="+mn-lt"/>
                <a:cs typeface="+mn-cs"/>
              </a:rPr>
              <a:t>Industry Standard File Security </a:t>
            </a:r>
            <a:r>
              <a:rPr lang="en-US" sz="1500" dirty="0">
                <a:solidFill>
                  <a:srgbClr val="000000"/>
                </a:solidFill>
                <a:latin typeface="+mn-lt"/>
                <a:cs typeface="+mn-cs"/>
              </a:rPr>
              <a:t>The appliance runs a Windows operating system and integrates fully with the Microsoft Windows security model based on Active Directory.</a:t>
            </a:r>
          </a:p>
          <a:p>
            <a:pPr marL="0" marR="0" indent="-228600">
              <a:lnSpc>
                <a:spcPct val="90000"/>
              </a:lnSpc>
              <a:spcBef>
                <a:spcPts val="0"/>
              </a:spcBef>
              <a:spcAft>
                <a:spcPts val="0"/>
              </a:spcAft>
              <a:buFont typeface="Arial" panose="020B0604020202020204" pitchFamily="34" charset="0"/>
              <a:buChar char="•"/>
            </a:pPr>
            <a:endParaRPr lang="en-US" sz="1400" dirty="0">
              <a:solidFill>
                <a:srgbClr val="000000"/>
              </a:solidFill>
              <a:effectLst/>
              <a:latin typeface="+mn-lt"/>
              <a:cs typeface="+mn-cs"/>
            </a:endParaRPr>
          </a:p>
        </p:txBody>
      </p:sp>
      <p:sp>
        <p:nvSpPr>
          <p:cNvPr id="5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93671" y="553964"/>
            <a:ext cx="3750329" cy="4050721"/>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 name="Graphic 50" descr="Check List">
            <a:extLst>
              <a:ext uri="{FF2B5EF4-FFF2-40B4-BE49-F238E27FC236}">
                <a16:creationId xmlns:a16="http://schemas.microsoft.com/office/drawing/2014/main" id="{66C10FA9-C035-414A-A6DD-F33160766A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1294" y="1221816"/>
            <a:ext cx="2715016" cy="2715016"/>
          </a:xfrm>
          <a:prstGeom prst="rect">
            <a:avLst/>
          </a:prstGeom>
        </p:spPr>
      </p:pic>
      <p:pic>
        <p:nvPicPr>
          <p:cNvPr id="11" name="Picture 10">
            <a:extLst>
              <a:ext uri="{FF2B5EF4-FFF2-40B4-BE49-F238E27FC236}">
                <a16:creationId xmlns:a16="http://schemas.microsoft.com/office/drawing/2014/main" id="{3CAA808F-702D-4E7A-AC64-6C6C5765F6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47" name="Content Placeholder 17">
            <a:extLst>
              <a:ext uri="{FF2B5EF4-FFF2-40B4-BE49-F238E27FC236}">
                <a16:creationId xmlns:a16="http://schemas.microsoft.com/office/drawing/2014/main" id="{BBA301FE-4BEC-4D9E-848A-D340DA011B5B}"/>
              </a:ext>
            </a:extLst>
          </p:cNvPr>
          <p:cNvSpPr txBox="1">
            <a:spLocks/>
          </p:cNvSpPr>
          <p:nvPr/>
        </p:nvSpPr>
        <p:spPr>
          <a:xfrm>
            <a:off x="466475" y="4211677"/>
            <a:ext cx="2876872" cy="34343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endParaRPr lang="en-US" sz="1800" dirty="0">
              <a:solidFill>
                <a:schemeClr val="accent5">
                  <a:lumMod val="50000"/>
                </a:schemeClr>
              </a:solidFill>
              <a:latin typeface="Arial" panose="020B0604020202020204" pitchFamily="34" charset="0"/>
              <a:cs typeface="Arial" panose="020B0604020202020204" pitchFamily="34" charset="0"/>
            </a:endParaRPr>
          </a:p>
        </p:txBody>
      </p:sp>
      <p:sp>
        <p:nvSpPr>
          <p:cNvPr id="33" name="Content Placeholder 17">
            <a:extLst>
              <a:ext uri="{FF2B5EF4-FFF2-40B4-BE49-F238E27FC236}">
                <a16:creationId xmlns:a16="http://schemas.microsoft.com/office/drawing/2014/main" id="{D617B409-FC5E-4F56-BD62-016ABD281C19}"/>
              </a:ext>
            </a:extLst>
          </p:cNvPr>
          <p:cNvSpPr txBox="1">
            <a:spLocks/>
          </p:cNvSpPr>
          <p:nvPr/>
        </p:nvSpPr>
        <p:spPr>
          <a:xfrm>
            <a:off x="526658" y="2989290"/>
            <a:ext cx="2876872" cy="34343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pPr>
            <a:endParaRPr lang="en-US" sz="1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1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chemeClr val="accent4">
                <a:lumMod val="0"/>
                <a:lumOff val="100000"/>
              </a:schemeClr>
            </a:gs>
            <a:gs pos="100000">
              <a:srgbClr val="FFE080"/>
            </a:gs>
            <a:gs pos="100000">
              <a:schemeClr val="accent4">
                <a:lumMod val="0"/>
                <a:lumOff val="100000"/>
              </a:schemeClr>
            </a:gs>
            <a:gs pos="100000">
              <a:schemeClr val="accent4">
                <a:lumMod val="1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C1859B-F775-42AA-AC80-2AF66A956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271424"/>
            <a:ext cx="1190625" cy="435193"/>
          </a:xfrm>
          <a:prstGeom prst="rect">
            <a:avLst/>
          </a:prstGeom>
        </p:spPr>
      </p:pic>
      <p:sp>
        <p:nvSpPr>
          <p:cNvPr id="5" name="Title 1">
            <a:extLst>
              <a:ext uri="{FF2B5EF4-FFF2-40B4-BE49-F238E27FC236}">
                <a16:creationId xmlns:a16="http://schemas.microsoft.com/office/drawing/2014/main" id="{82642561-CBA0-4A80-A7F2-B4971495F917}"/>
              </a:ext>
            </a:extLst>
          </p:cNvPr>
          <p:cNvSpPr txBox="1">
            <a:spLocks/>
          </p:cNvSpPr>
          <p:nvPr/>
        </p:nvSpPr>
        <p:spPr>
          <a:xfrm>
            <a:off x="593121" y="350081"/>
            <a:ext cx="3733482" cy="109053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fontAlgn="auto">
              <a:spcAft>
                <a:spcPts val="0"/>
              </a:spcAft>
            </a:pPr>
            <a:r>
              <a:rPr lang="en-US" sz="3100" dirty="0">
                <a:solidFill>
                  <a:srgbClr val="000000"/>
                </a:solidFill>
              </a:rPr>
              <a:t>File System Interface</a:t>
            </a:r>
          </a:p>
        </p:txBody>
      </p:sp>
      <p:sp>
        <p:nvSpPr>
          <p:cNvPr id="6" name="Rectangle 5">
            <a:extLst>
              <a:ext uri="{FF2B5EF4-FFF2-40B4-BE49-F238E27FC236}">
                <a16:creationId xmlns:a16="http://schemas.microsoft.com/office/drawing/2014/main" id="{AF4F5678-769F-4ED4-9744-724C8640A854}"/>
              </a:ext>
            </a:extLst>
          </p:cNvPr>
          <p:cNvSpPr/>
          <p:nvPr/>
        </p:nvSpPr>
        <p:spPr>
          <a:xfrm>
            <a:off x="593121" y="1352550"/>
            <a:ext cx="3902679" cy="2631596"/>
          </a:xfrm>
          <a:prstGeom prst="rect">
            <a:avLst/>
          </a:prstGeom>
        </p:spPr>
        <p:txBody>
          <a:bodyPr vert="horz" lIns="91440" tIns="45720" rIns="91440" bIns="45720" rtlCol="0" anchor="ctr">
            <a:normAutofit fontScale="47500" lnSpcReduction="20000"/>
          </a:bodyPr>
          <a:lstStyle/>
          <a:p>
            <a:pPr marR="0">
              <a:lnSpc>
                <a:spcPct val="90000"/>
              </a:lnSpc>
              <a:spcBef>
                <a:spcPts val="0"/>
              </a:spcBef>
              <a:spcAft>
                <a:spcPts val="300"/>
              </a:spcAft>
            </a:pPr>
            <a:endParaRPr lang="en-US" sz="1500" dirty="0">
              <a:solidFill>
                <a:srgbClr val="000000"/>
              </a:solidFill>
              <a:latin typeface="+mn-lt"/>
            </a:endParaRPr>
          </a:p>
          <a:p>
            <a:pPr marL="57150" marR="0" indent="-285750">
              <a:lnSpc>
                <a:spcPct val="120000"/>
              </a:lnSpc>
              <a:spcBef>
                <a:spcPts val="0"/>
              </a:spcBef>
              <a:spcAft>
                <a:spcPts val="300"/>
              </a:spcAft>
              <a:buFont typeface="Wingdings" panose="05000000000000000000" pitchFamily="2" charset="2"/>
              <a:buChar char="ü"/>
            </a:pPr>
            <a:r>
              <a:rPr lang="en-US" sz="2900" dirty="0">
                <a:solidFill>
                  <a:srgbClr val="E9662B"/>
                </a:solidFill>
                <a:latin typeface="+mn-lt"/>
                <a:cs typeface="Arial" panose="020B0604020202020204" pitchFamily="34" charset="0"/>
              </a:rPr>
              <a:t>Archive Accessed Locally as a Logical Drive Letter  </a:t>
            </a:r>
            <a:r>
              <a:rPr lang="en-US" sz="2900" dirty="0">
                <a:latin typeface="+mn-lt"/>
                <a:cs typeface="Arial" panose="020B0604020202020204" pitchFamily="34" charset="0"/>
              </a:rPr>
              <a:t>Drive letter X: represents the entire contents of the archive including files on cache, on LTO in the library and on LTO cartridges that have been exported from the library.  </a:t>
            </a:r>
          </a:p>
          <a:p>
            <a:pPr marR="0">
              <a:lnSpc>
                <a:spcPct val="120000"/>
              </a:lnSpc>
              <a:spcBef>
                <a:spcPts val="0"/>
              </a:spcBef>
              <a:spcAft>
                <a:spcPts val="300"/>
              </a:spcAft>
            </a:pPr>
            <a:endParaRPr lang="en-US" sz="2900" dirty="0">
              <a:latin typeface="+mn-lt"/>
              <a:cs typeface="Arial" panose="020B0604020202020204" pitchFamily="34" charset="0"/>
            </a:endParaRPr>
          </a:p>
          <a:p>
            <a:pPr marL="57150" marR="0" indent="-285750">
              <a:lnSpc>
                <a:spcPct val="120000"/>
              </a:lnSpc>
              <a:spcBef>
                <a:spcPts val="0"/>
              </a:spcBef>
              <a:spcAft>
                <a:spcPts val="300"/>
              </a:spcAft>
              <a:buFont typeface="Wingdings" panose="05000000000000000000" pitchFamily="2" charset="2"/>
              <a:buChar char="ü"/>
            </a:pPr>
            <a:r>
              <a:rPr lang="en-US" sz="2900" dirty="0">
                <a:solidFill>
                  <a:srgbClr val="E9662B"/>
                </a:solidFill>
                <a:latin typeface="+mn-lt"/>
                <a:cs typeface="Arial" panose="020B0604020202020204" pitchFamily="34" charset="0"/>
              </a:rPr>
              <a:t>Archive Mounts as Standard Share </a:t>
            </a:r>
            <a:r>
              <a:rPr lang="en-US" sz="2900" dirty="0">
                <a:solidFill>
                  <a:srgbClr val="000000"/>
                </a:solidFill>
                <a:latin typeface="+mn-lt"/>
                <a:cs typeface="Arial" panose="020B0604020202020204" pitchFamily="34" charset="0"/>
              </a:rPr>
              <a:t>Archiving to and restoring from the archive share over a network is just like writing to and reading from a standard disk-based share. </a:t>
            </a:r>
          </a:p>
        </p:txBody>
      </p:sp>
      <p:graphicFrame>
        <p:nvGraphicFramePr>
          <p:cNvPr id="8" name="Object 7">
            <a:extLst>
              <a:ext uri="{FF2B5EF4-FFF2-40B4-BE49-F238E27FC236}">
                <a16:creationId xmlns:a16="http://schemas.microsoft.com/office/drawing/2014/main" id="{A20AEC6C-826A-4868-B41E-247DAFB00015}"/>
              </a:ext>
            </a:extLst>
          </p:cNvPr>
          <p:cNvGraphicFramePr>
            <a:graphicFrameLocks noChangeAspect="1"/>
          </p:cNvGraphicFramePr>
          <p:nvPr>
            <p:extLst>
              <p:ext uri="{D42A27DB-BD31-4B8C-83A1-F6EECF244321}">
                <p14:modId xmlns:p14="http://schemas.microsoft.com/office/powerpoint/2010/main" val="2985727320"/>
              </p:ext>
            </p:extLst>
          </p:nvPr>
        </p:nvGraphicFramePr>
        <p:xfrm>
          <a:off x="5638800" y="895350"/>
          <a:ext cx="3128708" cy="3785205"/>
        </p:xfrm>
        <a:graphic>
          <a:graphicData uri="http://schemas.openxmlformats.org/presentationml/2006/ole">
            <mc:AlternateContent xmlns:mc="http://schemas.openxmlformats.org/markup-compatibility/2006">
              <mc:Choice xmlns:v="urn:schemas-microsoft-com:vml" Requires="v">
                <p:oleObj r:id="rId3" imgW="6996600" imgH="8469720" progId="">
                  <p:embed/>
                </p:oleObj>
              </mc:Choice>
              <mc:Fallback>
                <p:oleObj r:id="rId3" imgW="6996600" imgH="8469720" progId="">
                  <p:embed/>
                  <p:pic>
                    <p:nvPicPr>
                      <p:cNvPr id="0" name=""/>
                      <p:cNvPicPr/>
                      <p:nvPr/>
                    </p:nvPicPr>
                    <p:blipFill>
                      <a:blip r:embed="rId4"/>
                      <a:stretch>
                        <a:fillRect/>
                      </a:stretch>
                    </p:blipFill>
                    <p:spPr>
                      <a:xfrm>
                        <a:off x="5638800" y="895350"/>
                        <a:ext cx="3128708" cy="378520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693375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On-screen Show (16:9)</PresentationFormat>
  <Paragraphs>105</Paragraphs>
  <Slides>21</Slides>
  <Notes>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0</vt:i4>
      </vt:variant>
      <vt:variant>
        <vt:lpstr>Slide Titles</vt:lpstr>
      </vt:variant>
      <vt:variant>
        <vt:i4>21</vt:i4>
      </vt:variant>
    </vt:vector>
  </HeadingPairs>
  <TitlesOfParts>
    <vt:vector size="31" baseType="lpstr">
      <vt:lpstr>Arial</vt:lpstr>
      <vt:lpstr>Calibri</vt:lpstr>
      <vt:lpstr>Calibri Light</vt:lpstr>
      <vt:lpstr>Consolas</vt:lpstr>
      <vt:lpstr>Corbel</vt:lpstr>
      <vt:lpstr>Wingdings</vt:lpstr>
      <vt:lpstr>Wingdings 2</vt:lpstr>
      <vt:lpstr>Wingdings 3</vt:lpstr>
      <vt:lpstr>Metro</vt:lpstr>
      <vt:lpstr>Office Theme</vt:lpstr>
      <vt:lpstr>XenData LTO Active Archives</vt:lpstr>
      <vt:lpstr>XenData – Proven LTO Archive Solutions  Over 1500 systems with LTO libraries sold worldwide</vt:lpstr>
      <vt:lpstr>Hundreds  of proven Media &amp; Advertising integrations</vt:lpstr>
      <vt:lpstr>LTO Archive Appliances   </vt:lpstr>
      <vt:lpstr>X100  Single Server or Cluster  Scales to 100+ PB </vt:lpstr>
      <vt:lpstr>PowerPoint Presentation</vt:lpstr>
      <vt:lpstr>Functionality </vt:lpstr>
      <vt:lpstr>Standards, Standards, Standards,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Upgrade Options </vt:lpstr>
      <vt:lpstr>PowerPoint Presentation</vt:lpstr>
      <vt:lpstr>PowerPoint Presentation</vt:lpstr>
      <vt:lpstr>PowerPoint Presentation</vt:lpstr>
      <vt:lpstr>PowerPoint Presentation</vt:lpstr>
      <vt:lpstr>For more information, please visit:   www.xendata.com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2022-10-11T00:51:36Z</dcterms:created>
  <dcterms:modified xsi:type="dcterms:W3CDTF">2022-10-11T00:53:19Z</dcterms:modified>
</cp:coreProperties>
</file>